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2B1_C915C725.xml" ContentType="application/vnd.ms-powerpoint.comments+xml"/>
  <Override PartName="/ppt/notesSlides/notesSlide6.xml" ContentType="application/vnd.openxmlformats-officedocument.presentationml.notesSlide+xml"/>
  <Override PartName="/ppt/comments/modernComment_2B2_448FCDB3.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handoutMasterIdLst>
    <p:handoutMasterId r:id="rId20"/>
  </p:handoutMasterIdLst>
  <p:sldIdLst>
    <p:sldId id="488" r:id="rId5"/>
    <p:sldId id="697" r:id="rId6"/>
    <p:sldId id="685" r:id="rId7"/>
    <p:sldId id="698" r:id="rId8"/>
    <p:sldId id="688" r:id="rId9"/>
    <p:sldId id="689" r:id="rId10"/>
    <p:sldId id="690" r:id="rId11"/>
    <p:sldId id="691" r:id="rId12"/>
    <p:sldId id="694" r:id="rId13"/>
    <p:sldId id="699" r:id="rId14"/>
    <p:sldId id="701" r:id="rId15"/>
    <p:sldId id="702" r:id="rId16"/>
    <p:sldId id="692" r:id="rId17"/>
    <p:sldId id="485"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659C2B-E5A5-C6BE-4EDB-2029314FBAD2}" name="Yahiritza Álvarez" initials="YÁ" userId="S::Yahiritza.Alvarez@i-s-consulting.com::5fb247eb-d4e3-48f0-8d46-0bca5985e4e4" providerId="AD"/>
  <p188:author id="{108FB65F-91F3-4556-0DE3-1A84A4F27F6C}" name="Daiko Abe" initials="DA" userId="S::daiko.abe@i-s-consulting.com::a977716c-e726-4886-bbc4-e70a184c8bb3" providerId="AD"/>
  <p188:author id="{C1198AE1-E0A4-0A62-48D7-84CF1E0CDA25}" name="Matt Stanley" initials="MS" userId="af3791747bfa6c80"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ristina Brune" initials="KB" lastIdx="1" clrIdx="0">
    <p:extLst>
      <p:ext uri="{19B8F6BF-5375-455C-9EA6-DF929625EA0E}">
        <p15:presenceInfo xmlns:p15="http://schemas.microsoft.com/office/powerpoint/2012/main" userId="S::Kristina.Brune@i-s-consulting.com::96cf18e0-6667-4ae5-9a72-a31ac6d0ed7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3E68"/>
    <a:srgbClr val="183A67"/>
    <a:srgbClr val="70AD47"/>
    <a:srgbClr val="53A2C4"/>
    <a:srgbClr val="92D0DD"/>
    <a:srgbClr val="F89C55"/>
    <a:srgbClr val="2F5597"/>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C59E03-05B7-48D5-BC14-C67484974D28}" v="126" dt="2026-02-21T01:24:47.8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00" autoAdjust="0"/>
    <p:restoredTop sz="85287" autoAdjust="0"/>
  </p:normalViewPr>
  <p:slideViewPr>
    <p:cSldViewPr snapToGrid="0">
      <p:cViewPr varScale="1">
        <p:scale>
          <a:sx n="136" d="100"/>
          <a:sy n="136" d="100"/>
        </p:scale>
        <p:origin x="99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hiritza Álvarez" userId="5fb247eb-d4e3-48f0-8d46-0bca5985e4e4" providerId="ADAL" clId="{03C90D36-2152-409C-81F5-423F5FB8E21F}"/>
    <pc:docChg chg="undo custSel addSld delSld modSld sldOrd">
      <pc:chgData name="Yahiritza Álvarez" userId="5fb247eb-d4e3-48f0-8d46-0bca5985e4e4" providerId="ADAL" clId="{03C90D36-2152-409C-81F5-423F5FB8E21F}" dt="2026-02-21T01:28:12.996" v="8254" actId="20577"/>
      <pc:docMkLst>
        <pc:docMk/>
      </pc:docMkLst>
      <pc:sldChg chg="add del">
        <pc:chgData name="Yahiritza Álvarez" userId="5fb247eb-d4e3-48f0-8d46-0bca5985e4e4" providerId="ADAL" clId="{03C90D36-2152-409C-81F5-423F5FB8E21F}" dt="2026-02-21T01:23:48.888" v="8170" actId="47"/>
        <pc:sldMkLst>
          <pc:docMk/>
          <pc:sldMk cId="991448540" sldId="282"/>
        </pc:sldMkLst>
      </pc:sldChg>
      <pc:sldChg chg="del">
        <pc:chgData name="Yahiritza Álvarez" userId="5fb247eb-d4e3-48f0-8d46-0bca5985e4e4" providerId="ADAL" clId="{03C90D36-2152-409C-81F5-423F5FB8E21F}" dt="2026-02-20T02:01:47.835" v="6977" actId="47"/>
        <pc:sldMkLst>
          <pc:docMk/>
          <pc:sldMk cId="1711233887" sldId="451"/>
        </pc:sldMkLst>
      </pc:sldChg>
      <pc:sldChg chg="addSp delSp modSp mod ord">
        <pc:chgData name="Yahiritza Álvarez" userId="5fb247eb-d4e3-48f0-8d46-0bca5985e4e4" providerId="ADAL" clId="{03C90D36-2152-409C-81F5-423F5FB8E21F}" dt="2026-02-21T00:01:49.868" v="7973" actId="20577"/>
        <pc:sldMkLst>
          <pc:docMk/>
          <pc:sldMk cId="2949444423" sldId="455"/>
        </pc:sldMkLst>
        <pc:spChg chg="mod">
          <ac:chgData name="Yahiritza Álvarez" userId="5fb247eb-d4e3-48f0-8d46-0bca5985e4e4" providerId="ADAL" clId="{03C90D36-2152-409C-81F5-423F5FB8E21F}" dt="2026-02-19T22:03:01.438" v="3766" actId="20577"/>
          <ac:spMkLst>
            <pc:docMk/>
            <pc:sldMk cId="2949444423" sldId="455"/>
            <ac:spMk id="4" creationId="{039C712E-6006-6DAB-A384-9443808E1773}"/>
          </ac:spMkLst>
        </pc:spChg>
        <pc:spChg chg="add mod">
          <ac:chgData name="Yahiritza Álvarez" userId="5fb247eb-d4e3-48f0-8d46-0bca5985e4e4" providerId="ADAL" clId="{03C90D36-2152-409C-81F5-423F5FB8E21F}" dt="2026-02-20T23:58:03.169" v="7846" actId="1076"/>
          <ac:spMkLst>
            <pc:docMk/>
            <pc:sldMk cId="2949444423" sldId="455"/>
            <ac:spMk id="8" creationId="{CB59FEC6-1F10-183F-B4AA-3DBEB9336529}"/>
          </ac:spMkLst>
        </pc:spChg>
        <pc:spChg chg="add mod">
          <ac:chgData name="Yahiritza Álvarez" userId="5fb247eb-d4e3-48f0-8d46-0bca5985e4e4" providerId="ADAL" clId="{03C90D36-2152-409C-81F5-423F5FB8E21F}" dt="2026-02-21T00:01:49.868" v="7973" actId="20577"/>
          <ac:spMkLst>
            <pc:docMk/>
            <pc:sldMk cId="2949444423" sldId="455"/>
            <ac:spMk id="9" creationId="{1D0EEAE3-840F-0991-82D2-7F5E6CC85065}"/>
          </ac:spMkLst>
        </pc:spChg>
        <pc:graphicFrameChg chg="add mod modGraphic">
          <ac:chgData name="Yahiritza Álvarez" userId="5fb247eb-d4e3-48f0-8d46-0bca5985e4e4" providerId="ADAL" clId="{03C90D36-2152-409C-81F5-423F5FB8E21F}" dt="2026-02-20T02:12:41.111" v="7387" actId="20577"/>
          <ac:graphicFrameMkLst>
            <pc:docMk/>
            <pc:sldMk cId="2949444423" sldId="455"/>
            <ac:graphicFrameMk id="10" creationId="{67BB7B7F-7691-B0DA-D9FF-EAFE64A6154F}"/>
          </ac:graphicFrameMkLst>
        </pc:graphicFrameChg>
        <pc:picChg chg="add del mod">
          <ac:chgData name="Yahiritza Álvarez" userId="5fb247eb-d4e3-48f0-8d46-0bca5985e4e4" providerId="ADAL" clId="{03C90D36-2152-409C-81F5-423F5FB8E21F}" dt="2026-02-20T02:05:04.206" v="6980" actId="478"/>
          <ac:picMkLst>
            <pc:docMk/>
            <pc:sldMk cId="2949444423" sldId="455"/>
            <ac:picMk id="7" creationId="{681441BC-1CDE-5AC7-736B-F5EE1867788E}"/>
          </ac:picMkLst>
        </pc:picChg>
      </pc:sldChg>
      <pc:sldChg chg="del">
        <pc:chgData name="Yahiritza Álvarez" userId="5fb247eb-d4e3-48f0-8d46-0bca5985e4e4" providerId="ADAL" clId="{03C90D36-2152-409C-81F5-423F5FB8E21F}" dt="2026-02-20T02:01:47.835" v="6977" actId="47"/>
        <pc:sldMkLst>
          <pc:docMk/>
          <pc:sldMk cId="4197168216" sldId="459"/>
        </pc:sldMkLst>
      </pc:sldChg>
      <pc:sldChg chg="del">
        <pc:chgData name="Yahiritza Álvarez" userId="5fb247eb-d4e3-48f0-8d46-0bca5985e4e4" providerId="ADAL" clId="{03C90D36-2152-409C-81F5-423F5FB8E21F}" dt="2026-02-20T02:01:47.835" v="6977" actId="47"/>
        <pc:sldMkLst>
          <pc:docMk/>
          <pc:sldMk cId="2209789955" sldId="468"/>
        </pc:sldMkLst>
      </pc:sldChg>
      <pc:sldChg chg="del">
        <pc:chgData name="Yahiritza Álvarez" userId="5fb247eb-d4e3-48f0-8d46-0bca5985e4e4" providerId="ADAL" clId="{03C90D36-2152-409C-81F5-423F5FB8E21F}" dt="2026-02-20T02:01:59.275" v="6978" actId="47"/>
        <pc:sldMkLst>
          <pc:docMk/>
          <pc:sldMk cId="2371337926" sldId="474"/>
        </pc:sldMkLst>
      </pc:sldChg>
      <pc:sldChg chg="del">
        <pc:chgData name="Yahiritza Álvarez" userId="5fb247eb-d4e3-48f0-8d46-0bca5985e4e4" providerId="ADAL" clId="{03C90D36-2152-409C-81F5-423F5FB8E21F}" dt="2026-02-20T02:01:59.275" v="6978" actId="47"/>
        <pc:sldMkLst>
          <pc:docMk/>
          <pc:sldMk cId="933083929" sldId="476"/>
        </pc:sldMkLst>
      </pc:sldChg>
      <pc:sldChg chg="del">
        <pc:chgData name="Yahiritza Álvarez" userId="5fb247eb-d4e3-48f0-8d46-0bca5985e4e4" providerId="ADAL" clId="{03C90D36-2152-409C-81F5-423F5FB8E21F}" dt="2026-02-20T02:01:47.835" v="6977" actId="47"/>
        <pc:sldMkLst>
          <pc:docMk/>
          <pc:sldMk cId="1127054174" sldId="479"/>
        </pc:sldMkLst>
      </pc:sldChg>
      <pc:sldChg chg="del">
        <pc:chgData name="Yahiritza Álvarez" userId="5fb247eb-d4e3-48f0-8d46-0bca5985e4e4" providerId="ADAL" clId="{03C90D36-2152-409C-81F5-423F5FB8E21F}" dt="2026-02-20T02:01:47.835" v="6977" actId="47"/>
        <pc:sldMkLst>
          <pc:docMk/>
          <pc:sldMk cId="558268114" sldId="483"/>
        </pc:sldMkLst>
      </pc:sldChg>
      <pc:sldChg chg="delSp modSp mod ord">
        <pc:chgData name="Yahiritza Álvarez" userId="5fb247eb-d4e3-48f0-8d46-0bca5985e4e4" providerId="ADAL" clId="{03C90D36-2152-409C-81F5-423F5FB8E21F}" dt="2026-02-20T01:09:52.191" v="4379" actId="403"/>
        <pc:sldMkLst>
          <pc:docMk/>
          <pc:sldMk cId="3238625507" sldId="485"/>
        </pc:sldMkLst>
        <pc:spChg chg="mod">
          <ac:chgData name="Yahiritza Álvarez" userId="5fb247eb-d4e3-48f0-8d46-0bca5985e4e4" providerId="ADAL" clId="{03C90D36-2152-409C-81F5-423F5FB8E21F}" dt="2026-02-20T01:09:52.191" v="4379" actId="403"/>
          <ac:spMkLst>
            <pc:docMk/>
            <pc:sldMk cId="3238625507" sldId="485"/>
            <ac:spMk id="5" creationId="{C37ED5A8-56CC-FA47-D170-26E0418FD5DA}"/>
          </ac:spMkLst>
        </pc:spChg>
        <pc:spChg chg="mod">
          <ac:chgData name="Yahiritza Álvarez" userId="5fb247eb-d4e3-48f0-8d46-0bca5985e4e4" providerId="ADAL" clId="{03C90D36-2152-409C-81F5-423F5FB8E21F}" dt="2026-02-20T01:09:44.835" v="4374" actId="122"/>
          <ac:spMkLst>
            <pc:docMk/>
            <pc:sldMk cId="3238625507" sldId="485"/>
            <ac:spMk id="8" creationId="{6E694397-A799-FFF3-61D8-E429A43EA3BE}"/>
          </ac:spMkLst>
        </pc:spChg>
        <pc:spChg chg="del">
          <ac:chgData name="Yahiritza Álvarez" userId="5fb247eb-d4e3-48f0-8d46-0bca5985e4e4" providerId="ADAL" clId="{03C90D36-2152-409C-81F5-423F5FB8E21F}" dt="2026-02-20T01:09:37.576" v="4372" actId="478"/>
          <ac:spMkLst>
            <pc:docMk/>
            <pc:sldMk cId="3238625507" sldId="485"/>
            <ac:spMk id="11" creationId="{C0686FEA-C9D3-1331-A500-ABE2BFA730C6}"/>
          </ac:spMkLst>
        </pc:spChg>
      </pc:sldChg>
      <pc:sldChg chg="del">
        <pc:chgData name="Yahiritza Álvarez" userId="5fb247eb-d4e3-48f0-8d46-0bca5985e4e4" providerId="ADAL" clId="{03C90D36-2152-409C-81F5-423F5FB8E21F}" dt="2026-02-20T02:01:47.835" v="6977" actId="47"/>
        <pc:sldMkLst>
          <pc:docMk/>
          <pc:sldMk cId="732132818" sldId="486"/>
        </pc:sldMkLst>
      </pc:sldChg>
      <pc:sldChg chg="del">
        <pc:chgData name="Yahiritza Álvarez" userId="5fb247eb-d4e3-48f0-8d46-0bca5985e4e4" providerId="ADAL" clId="{03C90D36-2152-409C-81F5-423F5FB8E21F}" dt="2026-02-20T02:01:47.835" v="6977" actId="47"/>
        <pc:sldMkLst>
          <pc:docMk/>
          <pc:sldMk cId="397738317" sldId="487"/>
        </pc:sldMkLst>
      </pc:sldChg>
      <pc:sldChg chg="delSp modSp mod">
        <pc:chgData name="Yahiritza Álvarez" userId="5fb247eb-d4e3-48f0-8d46-0bca5985e4e4" providerId="ADAL" clId="{03C90D36-2152-409C-81F5-423F5FB8E21F}" dt="2026-02-19T20:23:52.622" v="93" actId="20577"/>
        <pc:sldMkLst>
          <pc:docMk/>
          <pc:sldMk cId="3635983959" sldId="488"/>
        </pc:sldMkLst>
        <pc:spChg chg="mod">
          <ac:chgData name="Yahiritza Álvarez" userId="5fb247eb-d4e3-48f0-8d46-0bca5985e4e4" providerId="ADAL" clId="{03C90D36-2152-409C-81F5-423F5FB8E21F}" dt="2026-02-19T20:23:52.622" v="93" actId="20577"/>
          <ac:spMkLst>
            <pc:docMk/>
            <pc:sldMk cId="3635983959" sldId="488"/>
            <ac:spMk id="5" creationId="{C37ED5A8-56CC-FA47-D170-26E0418FD5DA}"/>
          </ac:spMkLst>
        </pc:spChg>
        <pc:picChg chg="mod">
          <ac:chgData name="Yahiritza Álvarez" userId="5fb247eb-d4e3-48f0-8d46-0bca5985e4e4" providerId="ADAL" clId="{03C90D36-2152-409C-81F5-423F5FB8E21F}" dt="2026-02-19T20:22:49.763" v="4" actId="1076"/>
          <ac:picMkLst>
            <pc:docMk/>
            <pc:sldMk cId="3635983959" sldId="488"/>
            <ac:picMk id="3" creationId="{C36B8E61-F110-255B-4020-9D63F146F3FB}"/>
          </ac:picMkLst>
        </pc:picChg>
      </pc:sldChg>
      <pc:sldChg chg="del">
        <pc:chgData name="Yahiritza Álvarez" userId="5fb247eb-d4e3-48f0-8d46-0bca5985e4e4" providerId="ADAL" clId="{03C90D36-2152-409C-81F5-423F5FB8E21F}" dt="2026-02-20T02:01:59.275" v="6978" actId="47"/>
        <pc:sldMkLst>
          <pc:docMk/>
          <pc:sldMk cId="1164150508" sldId="489"/>
        </pc:sldMkLst>
      </pc:sldChg>
      <pc:sldChg chg="del">
        <pc:chgData name="Yahiritza Álvarez" userId="5fb247eb-d4e3-48f0-8d46-0bca5985e4e4" providerId="ADAL" clId="{03C90D36-2152-409C-81F5-423F5FB8E21F}" dt="2026-02-20T02:01:47.835" v="6977" actId="47"/>
        <pc:sldMkLst>
          <pc:docMk/>
          <pc:sldMk cId="3092412834" sldId="491"/>
        </pc:sldMkLst>
      </pc:sldChg>
      <pc:sldChg chg="del">
        <pc:chgData name="Yahiritza Álvarez" userId="5fb247eb-d4e3-48f0-8d46-0bca5985e4e4" providerId="ADAL" clId="{03C90D36-2152-409C-81F5-423F5FB8E21F}" dt="2026-02-20T02:01:47.835" v="6977" actId="47"/>
        <pc:sldMkLst>
          <pc:docMk/>
          <pc:sldMk cId="1100599263" sldId="492"/>
        </pc:sldMkLst>
      </pc:sldChg>
      <pc:sldChg chg="del">
        <pc:chgData name="Yahiritza Álvarez" userId="5fb247eb-d4e3-48f0-8d46-0bca5985e4e4" providerId="ADAL" clId="{03C90D36-2152-409C-81F5-423F5FB8E21F}" dt="2026-02-20T02:01:47.835" v="6977" actId="47"/>
        <pc:sldMkLst>
          <pc:docMk/>
          <pc:sldMk cId="2919957516" sldId="493"/>
        </pc:sldMkLst>
      </pc:sldChg>
      <pc:sldChg chg="del">
        <pc:chgData name="Yahiritza Álvarez" userId="5fb247eb-d4e3-48f0-8d46-0bca5985e4e4" providerId="ADAL" clId="{03C90D36-2152-409C-81F5-423F5FB8E21F}" dt="2026-02-20T02:01:47.835" v="6977" actId="47"/>
        <pc:sldMkLst>
          <pc:docMk/>
          <pc:sldMk cId="2688437160" sldId="495"/>
        </pc:sldMkLst>
      </pc:sldChg>
      <pc:sldChg chg="del">
        <pc:chgData name="Yahiritza Álvarez" userId="5fb247eb-d4e3-48f0-8d46-0bca5985e4e4" providerId="ADAL" clId="{03C90D36-2152-409C-81F5-423F5FB8E21F}" dt="2026-02-20T02:01:47.835" v="6977" actId="47"/>
        <pc:sldMkLst>
          <pc:docMk/>
          <pc:sldMk cId="1554506347" sldId="674"/>
        </pc:sldMkLst>
      </pc:sldChg>
      <pc:sldChg chg="del">
        <pc:chgData name="Yahiritza Álvarez" userId="5fb247eb-d4e3-48f0-8d46-0bca5985e4e4" providerId="ADAL" clId="{03C90D36-2152-409C-81F5-423F5FB8E21F}" dt="2026-02-20T02:01:47.835" v="6977" actId="47"/>
        <pc:sldMkLst>
          <pc:docMk/>
          <pc:sldMk cId="946752019" sldId="675"/>
        </pc:sldMkLst>
      </pc:sldChg>
      <pc:sldChg chg="del">
        <pc:chgData name="Yahiritza Álvarez" userId="5fb247eb-d4e3-48f0-8d46-0bca5985e4e4" providerId="ADAL" clId="{03C90D36-2152-409C-81F5-423F5FB8E21F}" dt="2026-02-20T02:01:47.835" v="6977" actId="47"/>
        <pc:sldMkLst>
          <pc:docMk/>
          <pc:sldMk cId="1869945056" sldId="676"/>
        </pc:sldMkLst>
      </pc:sldChg>
      <pc:sldChg chg="del">
        <pc:chgData name="Yahiritza Álvarez" userId="5fb247eb-d4e3-48f0-8d46-0bca5985e4e4" providerId="ADAL" clId="{03C90D36-2152-409C-81F5-423F5FB8E21F}" dt="2026-02-20T02:01:47.835" v="6977" actId="47"/>
        <pc:sldMkLst>
          <pc:docMk/>
          <pc:sldMk cId="3729520152" sldId="677"/>
        </pc:sldMkLst>
      </pc:sldChg>
      <pc:sldChg chg="del">
        <pc:chgData name="Yahiritza Álvarez" userId="5fb247eb-d4e3-48f0-8d46-0bca5985e4e4" providerId="ADAL" clId="{03C90D36-2152-409C-81F5-423F5FB8E21F}" dt="2026-02-20T02:01:47.835" v="6977" actId="47"/>
        <pc:sldMkLst>
          <pc:docMk/>
          <pc:sldMk cId="1496548112" sldId="678"/>
        </pc:sldMkLst>
      </pc:sldChg>
      <pc:sldChg chg="del">
        <pc:chgData name="Yahiritza Álvarez" userId="5fb247eb-d4e3-48f0-8d46-0bca5985e4e4" providerId="ADAL" clId="{03C90D36-2152-409C-81F5-423F5FB8E21F}" dt="2026-02-20T02:01:47.835" v="6977" actId="47"/>
        <pc:sldMkLst>
          <pc:docMk/>
          <pc:sldMk cId="2273974105" sldId="679"/>
        </pc:sldMkLst>
      </pc:sldChg>
      <pc:sldChg chg="del">
        <pc:chgData name="Yahiritza Álvarez" userId="5fb247eb-d4e3-48f0-8d46-0bca5985e4e4" providerId="ADAL" clId="{03C90D36-2152-409C-81F5-423F5FB8E21F}" dt="2026-02-20T02:01:59.275" v="6978" actId="47"/>
        <pc:sldMkLst>
          <pc:docMk/>
          <pc:sldMk cId="18563227" sldId="680"/>
        </pc:sldMkLst>
      </pc:sldChg>
      <pc:sldChg chg="del">
        <pc:chgData name="Yahiritza Álvarez" userId="5fb247eb-d4e3-48f0-8d46-0bca5985e4e4" providerId="ADAL" clId="{03C90D36-2152-409C-81F5-423F5FB8E21F}" dt="2026-02-20T02:01:59.275" v="6978" actId="47"/>
        <pc:sldMkLst>
          <pc:docMk/>
          <pc:sldMk cId="1514872903" sldId="682"/>
        </pc:sldMkLst>
      </pc:sldChg>
      <pc:sldChg chg="del">
        <pc:chgData name="Yahiritza Álvarez" userId="5fb247eb-d4e3-48f0-8d46-0bca5985e4e4" providerId="ADAL" clId="{03C90D36-2152-409C-81F5-423F5FB8E21F}" dt="2026-02-20T02:01:59.275" v="6978" actId="47"/>
        <pc:sldMkLst>
          <pc:docMk/>
          <pc:sldMk cId="1873734359" sldId="683"/>
        </pc:sldMkLst>
      </pc:sldChg>
      <pc:sldChg chg="del">
        <pc:chgData name="Yahiritza Álvarez" userId="5fb247eb-d4e3-48f0-8d46-0bca5985e4e4" providerId="ADAL" clId="{03C90D36-2152-409C-81F5-423F5FB8E21F}" dt="2026-02-20T02:01:59.275" v="6978" actId="47"/>
        <pc:sldMkLst>
          <pc:docMk/>
          <pc:sldMk cId="2494657219" sldId="684"/>
        </pc:sldMkLst>
      </pc:sldChg>
      <pc:sldChg chg="addSp delSp modSp add mod modNotesTx">
        <pc:chgData name="Yahiritza Álvarez" userId="5fb247eb-d4e3-48f0-8d46-0bca5985e4e4" providerId="ADAL" clId="{03C90D36-2152-409C-81F5-423F5FB8E21F}" dt="2026-02-21T00:05:22.536" v="8023" actId="20577"/>
        <pc:sldMkLst>
          <pc:docMk/>
          <pc:sldMk cId="1337998954" sldId="685"/>
        </pc:sldMkLst>
        <pc:spChg chg="mod">
          <ac:chgData name="Yahiritza Álvarez" userId="5fb247eb-d4e3-48f0-8d46-0bca5985e4e4" providerId="ADAL" clId="{03C90D36-2152-409C-81F5-423F5FB8E21F}" dt="2026-02-19T20:32:25.415" v="541" actId="20577"/>
          <ac:spMkLst>
            <pc:docMk/>
            <pc:sldMk cId="1337998954" sldId="685"/>
            <ac:spMk id="4" creationId="{8235BDDF-68B9-B2B7-59D0-301775F43EEC}"/>
          </ac:spMkLst>
        </pc:spChg>
        <pc:spChg chg="add mod">
          <ac:chgData name="Yahiritza Álvarez" userId="5fb247eb-d4e3-48f0-8d46-0bca5985e4e4" providerId="ADAL" clId="{03C90D36-2152-409C-81F5-423F5FB8E21F}" dt="2026-02-21T00:05:05.140" v="8021" actId="1076"/>
          <ac:spMkLst>
            <pc:docMk/>
            <pc:sldMk cId="1337998954" sldId="685"/>
            <ac:spMk id="5" creationId="{BFAC51F6-0161-EECC-5509-6C15B4A63D66}"/>
          </ac:spMkLst>
        </pc:spChg>
        <pc:spChg chg="add mod">
          <ac:chgData name="Yahiritza Álvarez" userId="5fb247eb-d4e3-48f0-8d46-0bca5985e4e4" providerId="ADAL" clId="{03C90D36-2152-409C-81F5-423F5FB8E21F}" dt="2026-02-21T00:05:05.140" v="8021" actId="1076"/>
          <ac:spMkLst>
            <pc:docMk/>
            <pc:sldMk cId="1337998954" sldId="685"/>
            <ac:spMk id="6" creationId="{4E609359-49EA-566D-68A6-43D55052B5F6}"/>
          </ac:spMkLst>
        </pc:spChg>
        <pc:spChg chg="add mod">
          <ac:chgData name="Yahiritza Álvarez" userId="5fb247eb-d4e3-48f0-8d46-0bca5985e4e4" providerId="ADAL" clId="{03C90D36-2152-409C-81F5-423F5FB8E21F}" dt="2026-02-21T00:05:09.756" v="8022" actId="1076"/>
          <ac:spMkLst>
            <pc:docMk/>
            <pc:sldMk cId="1337998954" sldId="685"/>
            <ac:spMk id="8" creationId="{30C5C098-8646-ECE4-0631-D7A8C3194CD8}"/>
          </ac:spMkLst>
        </pc:spChg>
        <pc:spChg chg="add mod">
          <ac:chgData name="Yahiritza Álvarez" userId="5fb247eb-d4e3-48f0-8d46-0bca5985e4e4" providerId="ADAL" clId="{03C90D36-2152-409C-81F5-423F5FB8E21F}" dt="2026-02-21T00:05:05.140" v="8021" actId="1076"/>
          <ac:spMkLst>
            <pc:docMk/>
            <pc:sldMk cId="1337998954" sldId="685"/>
            <ac:spMk id="10" creationId="{9CEEC180-478C-91A5-2568-8DE16099214E}"/>
          </ac:spMkLst>
        </pc:spChg>
        <pc:spChg chg="add mod">
          <ac:chgData name="Yahiritza Álvarez" userId="5fb247eb-d4e3-48f0-8d46-0bca5985e4e4" providerId="ADAL" clId="{03C90D36-2152-409C-81F5-423F5FB8E21F}" dt="2026-02-21T00:05:05.140" v="8021" actId="1076"/>
          <ac:spMkLst>
            <pc:docMk/>
            <pc:sldMk cId="1337998954" sldId="685"/>
            <ac:spMk id="11" creationId="{8B23E80C-9753-E170-8D95-8553B6C18713}"/>
          </ac:spMkLst>
        </pc:spChg>
        <pc:spChg chg="add mod">
          <ac:chgData name="Yahiritza Álvarez" userId="5fb247eb-d4e3-48f0-8d46-0bca5985e4e4" providerId="ADAL" clId="{03C90D36-2152-409C-81F5-423F5FB8E21F}" dt="2026-02-21T00:05:05.140" v="8021" actId="1076"/>
          <ac:spMkLst>
            <pc:docMk/>
            <pc:sldMk cId="1337998954" sldId="685"/>
            <ac:spMk id="13" creationId="{1984BDE9-E22B-D0E6-26D8-32BCD62E2BC0}"/>
          </ac:spMkLst>
        </pc:spChg>
        <pc:spChg chg="add mod">
          <ac:chgData name="Yahiritza Álvarez" userId="5fb247eb-d4e3-48f0-8d46-0bca5985e4e4" providerId="ADAL" clId="{03C90D36-2152-409C-81F5-423F5FB8E21F}" dt="2026-02-21T00:05:05.140" v="8021" actId="1076"/>
          <ac:spMkLst>
            <pc:docMk/>
            <pc:sldMk cId="1337998954" sldId="685"/>
            <ac:spMk id="14" creationId="{F7C87F3A-9C2B-F8F2-993C-F6F46E8C6068}"/>
          </ac:spMkLst>
        </pc:spChg>
        <pc:spChg chg="add mod">
          <ac:chgData name="Yahiritza Álvarez" userId="5fb247eb-d4e3-48f0-8d46-0bca5985e4e4" providerId="ADAL" clId="{03C90D36-2152-409C-81F5-423F5FB8E21F}" dt="2026-02-21T00:05:05.140" v="8021" actId="1076"/>
          <ac:spMkLst>
            <pc:docMk/>
            <pc:sldMk cId="1337998954" sldId="685"/>
            <ac:spMk id="15" creationId="{1B44DAFC-85E4-8E07-5084-785F954C1F07}"/>
          </ac:spMkLst>
        </pc:spChg>
        <pc:spChg chg="add mod">
          <ac:chgData name="Yahiritza Álvarez" userId="5fb247eb-d4e3-48f0-8d46-0bca5985e4e4" providerId="ADAL" clId="{03C90D36-2152-409C-81F5-423F5FB8E21F}" dt="2026-02-21T00:05:05.140" v="8021" actId="1076"/>
          <ac:spMkLst>
            <pc:docMk/>
            <pc:sldMk cId="1337998954" sldId="685"/>
            <ac:spMk id="16" creationId="{44D765F1-99CE-0448-98E0-74BDAAAA79A5}"/>
          </ac:spMkLst>
        </pc:spChg>
        <pc:spChg chg="add mod">
          <ac:chgData name="Yahiritza Álvarez" userId="5fb247eb-d4e3-48f0-8d46-0bca5985e4e4" providerId="ADAL" clId="{03C90D36-2152-409C-81F5-423F5FB8E21F}" dt="2026-02-21T00:04:40.010" v="8017" actId="1076"/>
          <ac:spMkLst>
            <pc:docMk/>
            <pc:sldMk cId="1337998954" sldId="685"/>
            <ac:spMk id="17" creationId="{9DF2EBDD-D990-8E20-0CB3-4BB2FE34198B}"/>
          </ac:spMkLst>
        </pc:spChg>
        <pc:spChg chg="add mod">
          <ac:chgData name="Yahiritza Álvarez" userId="5fb247eb-d4e3-48f0-8d46-0bca5985e4e4" providerId="ADAL" clId="{03C90D36-2152-409C-81F5-423F5FB8E21F}" dt="2026-02-21T00:04:46.379" v="8018" actId="1076"/>
          <ac:spMkLst>
            <pc:docMk/>
            <pc:sldMk cId="1337998954" sldId="685"/>
            <ac:spMk id="18" creationId="{4A873F27-2BB8-7013-F505-BE3BD899C8B9}"/>
          </ac:spMkLst>
        </pc:spChg>
        <pc:spChg chg="add mod">
          <ac:chgData name="Yahiritza Álvarez" userId="5fb247eb-d4e3-48f0-8d46-0bca5985e4e4" providerId="ADAL" clId="{03C90D36-2152-409C-81F5-423F5FB8E21F}" dt="2026-02-21T00:05:05.140" v="8021" actId="1076"/>
          <ac:spMkLst>
            <pc:docMk/>
            <pc:sldMk cId="1337998954" sldId="685"/>
            <ac:spMk id="19" creationId="{1C3E1D88-5E8B-2318-5B0F-8C678436C166}"/>
          </ac:spMkLst>
        </pc:spChg>
        <pc:spChg chg="add mod">
          <ac:chgData name="Yahiritza Álvarez" userId="5fb247eb-d4e3-48f0-8d46-0bca5985e4e4" providerId="ADAL" clId="{03C90D36-2152-409C-81F5-423F5FB8E21F}" dt="2026-02-21T00:05:05.140" v="8021" actId="1076"/>
          <ac:spMkLst>
            <pc:docMk/>
            <pc:sldMk cId="1337998954" sldId="685"/>
            <ac:spMk id="20" creationId="{19358289-ED1F-6C8A-9B4C-D36870556DB7}"/>
          </ac:spMkLst>
        </pc:spChg>
      </pc:sldChg>
      <pc:sldChg chg="addSp delSp modSp add del mod ord modNotesTx">
        <pc:chgData name="Yahiritza Álvarez" userId="5fb247eb-d4e3-48f0-8d46-0bca5985e4e4" providerId="ADAL" clId="{03C90D36-2152-409C-81F5-423F5FB8E21F}" dt="2026-02-21T01:25:24.539" v="8214" actId="47"/>
        <pc:sldMkLst>
          <pc:docMk/>
          <pc:sldMk cId="3389323162" sldId="686"/>
        </pc:sldMkLst>
        <pc:spChg chg="mod">
          <ac:chgData name="Yahiritza Álvarez" userId="5fb247eb-d4e3-48f0-8d46-0bca5985e4e4" providerId="ADAL" clId="{03C90D36-2152-409C-81F5-423F5FB8E21F}" dt="2026-02-21T01:24:17.121" v="8207" actId="20577"/>
          <ac:spMkLst>
            <pc:docMk/>
            <pc:sldMk cId="3389323162" sldId="686"/>
            <ac:spMk id="4" creationId="{C76D1C43-EBB7-CCEC-C859-83C76F0FAA00}"/>
          </ac:spMkLst>
        </pc:spChg>
        <pc:spChg chg="add del mod">
          <ac:chgData name="Yahiritza Álvarez" userId="5fb247eb-d4e3-48f0-8d46-0bca5985e4e4" providerId="ADAL" clId="{03C90D36-2152-409C-81F5-423F5FB8E21F}" dt="2026-02-21T01:23:54.492" v="8172" actId="478"/>
          <ac:spMkLst>
            <pc:docMk/>
            <pc:sldMk cId="3389323162" sldId="686"/>
            <ac:spMk id="7" creationId="{D498F844-5244-9806-6F3A-36BB67FE9E52}"/>
          </ac:spMkLst>
        </pc:spChg>
        <pc:spChg chg="add del mod">
          <ac:chgData name="Yahiritza Álvarez" userId="5fb247eb-d4e3-48f0-8d46-0bca5985e4e4" providerId="ADAL" clId="{03C90D36-2152-409C-81F5-423F5FB8E21F}" dt="2026-02-21T01:23:57.209" v="8174" actId="478"/>
          <ac:spMkLst>
            <pc:docMk/>
            <pc:sldMk cId="3389323162" sldId="686"/>
            <ac:spMk id="9" creationId="{A7A63262-09F3-DEAD-FF0C-C67A2865A432}"/>
          </ac:spMkLst>
        </pc:spChg>
        <pc:graphicFrameChg chg="add mod">
          <ac:chgData name="Yahiritza Álvarez" userId="5fb247eb-d4e3-48f0-8d46-0bca5985e4e4" providerId="ADAL" clId="{03C90D36-2152-409C-81F5-423F5FB8E21F}" dt="2026-02-21T01:24:47.819" v="8213" actId="113"/>
          <ac:graphicFrameMkLst>
            <pc:docMk/>
            <pc:sldMk cId="3389323162" sldId="686"/>
            <ac:graphicFrameMk id="5" creationId="{5A7832B4-EC1B-7A74-7915-D5AFF153A6DB}"/>
          </ac:graphicFrameMkLst>
        </pc:graphicFrameChg>
        <pc:graphicFrameChg chg="add del mod modGraphic">
          <ac:chgData name="Yahiritza Álvarez" userId="5fb247eb-d4e3-48f0-8d46-0bca5985e4e4" providerId="ADAL" clId="{03C90D36-2152-409C-81F5-423F5FB8E21F}" dt="2026-02-21T01:23:56.108" v="8173" actId="478"/>
          <ac:graphicFrameMkLst>
            <pc:docMk/>
            <pc:sldMk cId="3389323162" sldId="686"/>
            <ac:graphicFrameMk id="8" creationId="{C7114FD5-5720-3688-3673-E807EF64E95B}"/>
          </ac:graphicFrameMkLst>
        </pc:graphicFrameChg>
        <pc:graphicFrameChg chg="add del mod modGraphic">
          <ac:chgData name="Yahiritza Álvarez" userId="5fb247eb-d4e3-48f0-8d46-0bca5985e4e4" providerId="ADAL" clId="{03C90D36-2152-409C-81F5-423F5FB8E21F}" dt="2026-02-21T01:23:58.340" v="8175" actId="478"/>
          <ac:graphicFrameMkLst>
            <pc:docMk/>
            <pc:sldMk cId="3389323162" sldId="686"/>
            <ac:graphicFrameMk id="12" creationId="{4AA813D6-5B78-DBB5-E82F-4D01B58D8861}"/>
          </ac:graphicFrameMkLst>
        </pc:graphicFrameChg>
      </pc:sldChg>
      <pc:sldChg chg="addSp delSp modSp add mod modNotesTx">
        <pc:chgData name="Yahiritza Álvarez" userId="5fb247eb-d4e3-48f0-8d46-0bca5985e4e4" providerId="ADAL" clId="{03C90D36-2152-409C-81F5-423F5FB8E21F}" dt="2026-02-21T00:14:01.043" v="8154" actId="115"/>
        <pc:sldMkLst>
          <pc:docMk/>
          <pc:sldMk cId="3323689500" sldId="687"/>
        </pc:sldMkLst>
        <pc:spChg chg="add mod">
          <ac:chgData name="Yahiritza Álvarez" userId="5fb247eb-d4e3-48f0-8d46-0bca5985e4e4" providerId="ADAL" clId="{03C90D36-2152-409C-81F5-423F5FB8E21F}" dt="2026-02-21T00:14:01.043" v="8154" actId="115"/>
          <ac:spMkLst>
            <pc:docMk/>
            <pc:sldMk cId="3323689500" sldId="687"/>
            <ac:spMk id="3" creationId="{B309C6C0-BF32-B5DC-AB3F-A12B4B2EC23C}"/>
          </ac:spMkLst>
        </pc:spChg>
        <pc:spChg chg="add mod">
          <ac:chgData name="Yahiritza Álvarez" userId="5fb247eb-d4e3-48f0-8d46-0bca5985e4e4" providerId="ADAL" clId="{03C90D36-2152-409C-81F5-423F5FB8E21F}" dt="2026-02-21T00:13:06.262" v="8145" actId="1076"/>
          <ac:spMkLst>
            <pc:docMk/>
            <pc:sldMk cId="3323689500" sldId="687"/>
            <ac:spMk id="4" creationId="{60F4CEE0-A95B-5A4E-9C64-EBF12A8E2C88}"/>
          </ac:spMkLst>
        </pc:spChg>
        <pc:spChg chg="mod">
          <ac:chgData name="Yahiritza Álvarez" userId="5fb247eb-d4e3-48f0-8d46-0bca5985e4e4" providerId="ADAL" clId="{03C90D36-2152-409C-81F5-423F5FB8E21F}" dt="2026-02-21T00:07:35.702" v="8095" actId="1076"/>
          <ac:spMkLst>
            <pc:docMk/>
            <pc:sldMk cId="3323689500" sldId="687"/>
            <ac:spMk id="9" creationId="{0AED3D90-E7B6-48F4-B01D-D4975CDCE4D9}"/>
          </ac:spMkLst>
        </pc:spChg>
        <pc:spChg chg="mod">
          <ac:chgData name="Yahiritza Álvarez" userId="5fb247eb-d4e3-48f0-8d46-0bca5985e4e4" providerId="ADAL" clId="{03C90D36-2152-409C-81F5-423F5FB8E21F}" dt="2026-02-21T00:12:55.414" v="8144" actId="1076"/>
          <ac:spMkLst>
            <pc:docMk/>
            <pc:sldMk cId="3323689500" sldId="687"/>
            <ac:spMk id="10" creationId="{5D0BE54A-1FA8-E041-5D50-A479CE846E0A}"/>
          </ac:spMkLst>
        </pc:spChg>
        <pc:spChg chg="mod">
          <ac:chgData name="Yahiritza Álvarez" userId="5fb247eb-d4e3-48f0-8d46-0bca5985e4e4" providerId="ADAL" clId="{03C90D36-2152-409C-81F5-423F5FB8E21F}" dt="2026-02-21T00:13:12.243" v="8146" actId="1076"/>
          <ac:spMkLst>
            <pc:docMk/>
            <pc:sldMk cId="3323689500" sldId="687"/>
            <ac:spMk id="11" creationId="{8F8A4C42-69C9-C0BE-37E6-89E59725129A}"/>
          </ac:spMkLst>
        </pc:spChg>
        <pc:spChg chg="mod">
          <ac:chgData name="Yahiritza Álvarez" userId="5fb247eb-d4e3-48f0-8d46-0bca5985e4e4" providerId="ADAL" clId="{03C90D36-2152-409C-81F5-423F5FB8E21F}" dt="2026-02-21T00:13:33.943" v="8149" actId="1076"/>
          <ac:spMkLst>
            <pc:docMk/>
            <pc:sldMk cId="3323689500" sldId="687"/>
            <ac:spMk id="12" creationId="{9A6592FE-9DA9-6F99-1F5E-4D17BCC6ED3D}"/>
          </ac:spMkLst>
        </pc:spChg>
        <pc:spChg chg="mod">
          <ac:chgData name="Yahiritza Álvarez" userId="5fb247eb-d4e3-48f0-8d46-0bca5985e4e4" providerId="ADAL" clId="{03C90D36-2152-409C-81F5-423F5FB8E21F}" dt="2026-02-21T00:13:43.324" v="8151" actId="1076"/>
          <ac:spMkLst>
            <pc:docMk/>
            <pc:sldMk cId="3323689500" sldId="687"/>
            <ac:spMk id="13" creationId="{6122EB0E-CA18-8A17-6FAB-815BD1702D3B}"/>
          </ac:spMkLst>
        </pc:spChg>
        <pc:spChg chg="del mod">
          <ac:chgData name="Yahiritza Álvarez" userId="5fb247eb-d4e3-48f0-8d46-0bca5985e4e4" providerId="ADAL" clId="{03C90D36-2152-409C-81F5-423F5FB8E21F}" dt="2026-02-21T00:08:04.101" v="8096" actId="21"/>
          <ac:spMkLst>
            <pc:docMk/>
            <pc:sldMk cId="3323689500" sldId="687"/>
            <ac:spMk id="14" creationId="{60F4CEE0-A95B-5A4E-9C64-EBF12A8E2C88}"/>
          </ac:spMkLst>
        </pc:spChg>
        <pc:spChg chg="mod">
          <ac:chgData name="Yahiritza Álvarez" userId="5fb247eb-d4e3-48f0-8d46-0bca5985e4e4" providerId="ADAL" clId="{03C90D36-2152-409C-81F5-423F5FB8E21F}" dt="2026-02-21T00:13:22.109" v="8147" actId="1076"/>
          <ac:spMkLst>
            <pc:docMk/>
            <pc:sldMk cId="3323689500" sldId="687"/>
            <ac:spMk id="16" creationId="{4E9F93C8-BC2A-AA9C-0298-7DB27DA5FD2B}"/>
          </ac:spMkLst>
        </pc:spChg>
        <pc:spChg chg="mod">
          <ac:chgData name="Yahiritza Álvarez" userId="5fb247eb-d4e3-48f0-8d46-0bca5985e4e4" providerId="ADAL" clId="{03C90D36-2152-409C-81F5-423F5FB8E21F}" dt="2026-02-21T00:13:27.994" v="8148" actId="1076"/>
          <ac:spMkLst>
            <pc:docMk/>
            <pc:sldMk cId="3323689500" sldId="687"/>
            <ac:spMk id="17" creationId="{98B072C0-5633-5212-1CCD-AF5DB207A7CC}"/>
          </ac:spMkLst>
        </pc:spChg>
        <pc:spChg chg="mod">
          <ac:chgData name="Yahiritza Álvarez" userId="5fb247eb-d4e3-48f0-8d46-0bca5985e4e4" providerId="ADAL" clId="{03C90D36-2152-409C-81F5-423F5FB8E21F}" dt="2026-02-21T00:13:47.947" v="8152" actId="1076"/>
          <ac:spMkLst>
            <pc:docMk/>
            <pc:sldMk cId="3323689500" sldId="687"/>
            <ac:spMk id="18" creationId="{DEEA34B3-7156-B5D4-A6F4-F20109741F7A}"/>
          </ac:spMkLst>
        </pc:spChg>
        <pc:spChg chg="mod">
          <ac:chgData name="Yahiritza Álvarez" userId="5fb247eb-d4e3-48f0-8d46-0bca5985e4e4" providerId="ADAL" clId="{03C90D36-2152-409C-81F5-423F5FB8E21F}" dt="2026-02-21T00:13:37.216" v="8150" actId="1076"/>
          <ac:spMkLst>
            <pc:docMk/>
            <pc:sldMk cId="3323689500" sldId="687"/>
            <ac:spMk id="19" creationId="{2C9A437B-B6D8-0AB6-AA0F-BA6C86885931}"/>
          </ac:spMkLst>
        </pc:spChg>
      </pc:sldChg>
      <pc:sldChg chg="addSp delSp modSp add mod">
        <pc:chgData name="Yahiritza Álvarez" userId="5fb247eb-d4e3-48f0-8d46-0bca5985e4e4" providerId="ADAL" clId="{03C90D36-2152-409C-81F5-423F5FB8E21F}" dt="2026-02-19T21:23:26.893" v="2429" actId="20577"/>
        <pc:sldMkLst>
          <pc:docMk/>
          <pc:sldMk cId="2508762912" sldId="688"/>
        </pc:sldMkLst>
        <pc:spChg chg="mod">
          <ac:chgData name="Yahiritza Álvarez" userId="5fb247eb-d4e3-48f0-8d46-0bca5985e4e4" providerId="ADAL" clId="{03C90D36-2152-409C-81F5-423F5FB8E21F}" dt="2026-02-19T21:23:26.893" v="2429" actId="20577"/>
          <ac:spMkLst>
            <pc:docMk/>
            <pc:sldMk cId="2508762912" sldId="688"/>
            <ac:spMk id="6" creationId="{7DB31286-CE03-F43D-A2B9-7C375CEACA16}"/>
          </ac:spMkLst>
        </pc:spChg>
        <pc:graphicFrameChg chg="add mod modGraphic">
          <ac:chgData name="Yahiritza Álvarez" userId="5fb247eb-d4e3-48f0-8d46-0bca5985e4e4" providerId="ADAL" clId="{03C90D36-2152-409C-81F5-423F5FB8E21F}" dt="2026-02-19T21:22:41.051" v="2407" actId="404"/>
          <ac:graphicFrameMkLst>
            <pc:docMk/>
            <pc:sldMk cId="2508762912" sldId="688"/>
            <ac:graphicFrameMk id="21" creationId="{59006851-5E2C-87A1-4365-ADE4CFB69F4B}"/>
          </ac:graphicFrameMkLst>
        </pc:graphicFrameChg>
      </pc:sldChg>
      <pc:sldChg chg="modSp add mod modNotesTx">
        <pc:chgData name="Yahiritza Álvarez" userId="5fb247eb-d4e3-48f0-8d46-0bca5985e4e4" providerId="ADAL" clId="{03C90D36-2152-409C-81F5-423F5FB8E21F}" dt="2026-02-21T00:14:50.621" v="8156" actId="113"/>
        <pc:sldMkLst>
          <pc:docMk/>
          <pc:sldMk cId="3373647653" sldId="689"/>
        </pc:sldMkLst>
        <pc:spChg chg="mod">
          <ac:chgData name="Yahiritza Álvarez" userId="5fb247eb-d4e3-48f0-8d46-0bca5985e4e4" providerId="ADAL" clId="{03C90D36-2152-409C-81F5-423F5FB8E21F}" dt="2026-02-19T21:23:30.941" v="2436" actId="20577"/>
          <ac:spMkLst>
            <pc:docMk/>
            <pc:sldMk cId="3373647653" sldId="689"/>
            <ac:spMk id="6" creationId="{193BA3A8-C96E-F8D1-89F9-15FA7049AA9A}"/>
          </ac:spMkLst>
        </pc:spChg>
      </pc:sldChg>
      <pc:sldChg chg="addSp delSp modSp add mod modNotesTx">
        <pc:chgData name="Yahiritza Álvarez" userId="5fb247eb-d4e3-48f0-8d46-0bca5985e4e4" providerId="ADAL" clId="{03C90D36-2152-409C-81F5-423F5FB8E21F}" dt="2026-02-21T00:16:31.294" v="8159" actId="5793"/>
        <pc:sldMkLst>
          <pc:docMk/>
          <pc:sldMk cId="1150274995" sldId="690"/>
        </pc:sldMkLst>
        <pc:spChg chg="add mod">
          <ac:chgData name="Yahiritza Álvarez" userId="5fb247eb-d4e3-48f0-8d46-0bca5985e4e4" providerId="ADAL" clId="{03C90D36-2152-409C-81F5-423F5FB8E21F}" dt="2026-02-21T00:16:31.294" v="8159" actId="5793"/>
          <ac:spMkLst>
            <pc:docMk/>
            <pc:sldMk cId="1150274995" sldId="690"/>
            <ac:spMk id="5" creationId="{5B5E2BFD-0B73-EBCD-AFD3-8ADF39F8F8D1}"/>
          </ac:spMkLst>
        </pc:spChg>
        <pc:spChg chg="mod">
          <ac:chgData name="Yahiritza Álvarez" userId="5fb247eb-d4e3-48f0-8d46-0bca5985e4e4" providerId="ADAL" clId="{03C90D36-2152-409C-81F5-423F5FB8E21F}" dt="2026-02-19T21:25:12.995" v="2525" actId="20577"/>
          <ac:spMkLst>
            <pc:docMk/>
            <pc:sldMk cId="1150274995" sldId="690"/>
            <ac:spMk id="6" creationId="{2A1D22E7-2970-50A2-DD99-CEE839489CF9}"/>
          </ac:spMkLst>
        </pc:spChg>
        <pc:graphicFrameChg chg="add mod modGraphic">
          <ac:chgData name="Yahiritza Álvarez" userId="5fb247eb-d4e3-48f0-8d46-0bca5985e4e4" providerId="ADAL" clId="{03C90D36-2152-409C-81F5-423F5FB8E21F}" dt="2026-02-19T21:30:27.086" v="2583"/>
          <ac:graphicFrameMkLst>
            <pc:docMk/>
            <pc:sldMk cId="1150274995" sldId="690"/>
            <ac:graphicFrameMk id="4" creationId="{ABA6C66A-1160-C1C1-F356-091797F86699}"/>
          </ac:graphicFrameMkLst>
        </pc:graphicFrameChg>
      </pc:sldChg>
      <pc:sldChg chg="addSp delSp modSp add mod modNotesTx">
        <pc:chgData name="Yahiritza Álvarez" userId="5fb247eb-d4e3-48f0-8d46-0bca5985e4e4" providerId="ADAL" clId="{03C90D36-2152-409C-81F5-423F5FB8E21F}" dt="2026-02-21T01:06:30.831" v="8168" actId="108"/>
        <pc:sldMkLst>
          <pc:docMk/>
          <pc:sldMk cId="1317334907" sldId="691"/>
        </pc:sldMkLst>
        <pc:spChg chg="mod">
          <ac:chgData name="Yahiritza Álvarez" userId="5fb247eb-d4e3-48f0-8d46-0bca5985e4e4" providerId="ADAL" clId="{03C90D36-2152-409C-81F5-423F5FB8E21F}" dt="2026-02-21T01:06:30.831" v="8168" actId="108"/>
          <ac:spMkLst>
            <pc:docMk/>
            <pc:sldMk cId="1317334907" sldId="691"/>
            <ac:spMk id="5" creationId="{8D9AF52E-54B2-CAC3-7B58-628C7665212A}"/>
          </ac:spMkLst>
        </pc:spChg>
        <pc:spChg chg="mod">
          <ac:chgData name="Yahiritza Álvarez" userId="5fb247eb-d4e3-48f0-8d46-0bca5985e4e4" providerId="ADAL" clId="{03C90D36-2152-409C-81F5-423F5FB8E21F}" dt="2026-02-19T21:44:28.346" v="3603" actId="20577"/>
          <ac:spMkLst>
            <pc:docMk/>
            <pc:sldMk cId="1317334907" sldId="691"/>
            <ac:spMk id="6" creationId="{89CFB110-C7B8-6DC9-72FD-EC002F7E5DDC}"/>
          </ac:spMkLst>
        </pc:spChg>
        <pc:picChg chg="add del mod">
          <ac:chgData name="Yahiritza Álvarez" userId="5fb247eb-d4e3-48f0-8d46-0bca5985e4e4" providerId="ADAL" clId="{03C90D36-2152-409C-81F5-423F5FB8E21F}" dt="2026-02-20T23:53:29.549" v="7684" actId="478"/>
          <ac:picMkLst>
            <pc:docMk/>
            <pc:sldMk cId="1317334907" sldId="691"/>
            <ac:picMk id="3" creationId="{80246205-AD4B-5A36-5557-ACA14DE681BE}"/>
          </ac:picMkLst>
        </pc:picChg>
        <pc:picChg chg="add mod">
          <ac:chgData name="Yahiritza Álvarez" userId="5fb247eb-d4e3-48f0-8d46-0bca5985e4e4" providerId="ADAL" clId="{03C90D36-2152-409C-81F5-423F5FB8E21F}" dt="2026-02-20T23:56:23.012" v="7710" actId="1076"/>
          <ac:picMkLst>
            <pc:docMk/>
            <pc:sldMk cId="1317334907" sldId="691"/>
            <ac:picMk id="4" creationId="{A8B7C48E-B4F6-8279-D52C-3E1B50A89EB9}"/>
          </ac:picMkLst>
        </pc:picChg>
        <pc:picChg chg="add mod">
          <ac:chgData name="Yahiritza Álvarez" userId="5fb247eb-d4e3-48f0-8d46-0bca5985e4e4" providerId="ADAL" clId="{03C90D36-2152-409C-81F5-423F5FB8E21F}" dt="2026-02-20T23:56:28.107" v="7711" actId="1076"/>
          <ac:picMkLst>
            <pc:docMk/>
            <pc:sldMk cId="1317334907" sldId="691"/>
            <ac:picMk id="7" creationId="{AD154A41-D04F-91BA-FE07-FE2A7A546DF3}"/>
          </ac:picMkLst>
        </pc:picChg>
        <pc:picChg chg="add mod ord modCrop">
          <ac:chgData name="Yahiritza Álvarez" userId="5fb247eb-d4e3-48f0-8d46-0bca5985e4e4" providerId="ADAL" clId="{03C90D36-2152-409C-81F5-423F5FB8E21F}" dt="2026-02-20T23:56:20.697" v="7709" actId="1076"/>
          <ac:picMkLst>
            <pc:docMk/>
            <pc:sldMk cId="1317334907" sldId="691"/>
            <ac:picMk id="10" creationId="{E023F7E6-5326-FEBF-F770-91D8D26D1E06}"/>
          </ac:picMkLst>
        </pc:picChg>
        <pc:picChg chg="add mod modCrop">
          <ac:chgData name="Yahiritza Álvarez" userId="5fb247eb-d4e3-48f0-8d46-0bca5985e4e4" providerId="ADAL" clId="{03C90D36-2152-409C-81F5-423F5FB8E21F}" dt="2026-02-20T23:55:47.704" v="7708" actId="1076"/>
          <ac:picMkLst>
            <pc:docMk/>
            <pc:sldMk cId="1317334907" sldId="691"/>
            <ac:picMk id="12" creationId="{D54B4060-E964-DE32-79D7-9250FD1838DB}"/>
          </ac:picMkLst>
        </pc:picChg>
      </pc:sldChg>
      <pc:sldChg chg="modSp add mod modNotesTx">
        <pc:chgData name="Yahiritza Álvarez" userId="5fb247eb-d4e3-48f0-8d46-0bca5985e4e4" providerId="ADAL" clId="{03C90D36-2152-409C-81F5-423F5FB8E21F}" dt="2026-02-21T01:28:12.996" v="8254" actId="20577"/>
        <pc:sldMkLst>
          <pc:docMk/>
          <pc:sldMk cId="1094878241" sldId="692"/>
        </pc:sldMkLst>
        <pc:spChg chg="mod">
          <ac:chgData name="Yahiritza Álvarez" userId="5fb247eb-d4e3-48f0-8d46-0bca5985e4e4" providerId="ADAL" clId="{03C90D36-2152-409C-81F5-423F5FB8E21F}" dt="2026-02-21T01:28:12.996" v="8254" actId="20577"/>
          <ac:spMkLst>
            <pc:docMk/>
            <pc:sldMk cId="1094878241" sldId="692"/>
            <ac:spMk id="5" creationId="{E0B66972-66BE-DD5F-E973-1C02737FF040}"/>
          </ac:spMkLst>
        </pc:spChg>
        <pc:spChg chg="mod">
          <ac:chgData name="Yahiritza Álvarez" userId="5fb247eb-d4e3-48f0-8d46-0bca5985e4e4" providerId="ADAL" clId="{03C90D36-2152-409C-81F5-423F5FB8E21F}" dt="2026-02-20T01:14:30.822" v="4405" actId="20577"/>
          <ac:spMkLst>
            <pc:docMk/>
            <pc:sldMk cId="1094878241" sldId="692"/>
            <ac:spMk id="6" creationId="{BD7FE255-1353-02B8-D187-D6737E4040E2}"/>
          </ac:spMkLst>
        </pc:spChg>
        <pc:picChg chg="mod">
          <ac:chgData name="Yahiritza Álvarez" userId="5fb247eb-d4e3-48f0-8d46-0bca5985e4e4" providerId="ADAL" clId="{03C90D36-2152-409C-81F5-423F5FB8E21F}" dt="2026-02-20T01:18:12.602" v="4406" actId="14826"/>
          <ac:picMkLst>
            <pc:docMk/>
            <pc:sldMk cId="1094878241" sldId="692"/>
            <ac:picMk id="3" creationId="{77F292EA-7427-480B-F2B2-D05F90B58A04}"/>
          </ac:picMkLst>
        </pc:picChg>
      </pc:sldChg>
      <pc:sldChg chg="modSp add del mod modNotesTx">
        <pc:chgData name="Yahiritza Álvarez" userId="5fb247eb-d4e3-48f0-8d46-0bca5985e4e4" providerId="ADAL" clId="{03C90D36-2152-409C-81F5-423F5FB8E21F}" dt="2026-02-20T02:02:04.515" v="6979" actId="47"/>
        <pc:sldMkLst>
          <pc:docMk/>
          <pc:sldMk cId="2459188982" sldId="693"/>
        </pc:sldMkLst>
        <pc:spChg chg="mod">
          <ac:chgData name="Yahiritza Álvarez" userId="5fb247eb-d4e3-48f0-8d46-0bca5985e4e4" providerId="ADAL" clId="{03C90D36-2152-409C-81F5-423F5FB8E21F}" dt="2026-02-20T01:30:20.487" v="5401" actId="20577"/>
          <ac:spMkLst>
            <pc:docMk/>
            <pc:sldMk cId="2459188982" sldId="693"/>
            <ac:spMk id="5" creationId="{61044554-D47E-B3EC-B6B1-D91C2C453117}"/>
          </ac:spMkLst>
        </pc:spChg>
        <pc:spChg chg="mod">
          <ac:chgData name="Yahiritza Álvarez" userId="5fb247eb-d4e3-48f0-8d46-0bca5985e4e4" providerId="ADAL" clId="{03C90D36-2152-409C-81F5-423F5FB8E21F}" dt="2026-02-20T01:23:26.525" v="4962" actId="20577"/>
          <ac:spMkLst>
            <pc:docMk/>
            <pc:sldMk cId="2459188982" sldId="693"/>
            <ac:spMk id="6" creationId="{DC66FA8D-E90D-C3F4-5394-DFCDB145A7A2}"/>
          </ac:spMkLst>
        </pc:spChg>
        <pc:picChg chg="mod">
          <ac:chgData name="Yahiritza Álvarez" userId="5fb247eb-d4e3-48f0-8d46-0bca5985e4e4" providerId="ADAL" clId="{03C90D36-2152-409C-81F5-423F5FB8E21F}" dt="2026-02-20T01:23:46.104" v="4963" actId="14826"/>
          <ac:picMkLst>
            <pc:docMk/>
            <pc:sldMk cId="2459188982" sldId="693"/>
            <ac:picMk id="3" creationId="{739610D5-EC8A-172E-5A39-E03F12E241B3}"/>
          </ac:picMkLst>
        </pc:picChg>
      </pc:sldChg>
      <pc:sldChg chg="addSp delSp modSp add mod">
        <pc:chgData name="Yahiritza Álvarez" userId="5fb247eb-d4e3-48f0-8d46-0bca5985e4e4" providerId="ADAL" clId="{03C90D36-2152-409C-81F5-423F5FB8E21F}" dt="2026-02-21T01:27:32.488" v="8252" actId="20577"/>
        <pc:sldMkLst>
          <pc:docMk/>
          <pc:sldMk cId="3291208048" sldId="694"/>
        </pc:sldMkLst>
        <pc:spChg chg="del">
          <ac:chgData name="Yahiritza Álvarez" userId="5fb247eb-d4e3-48f0-8d46-0bca5985e4e4" providerId="ADAL" clId="{03C90D36-2152-409C-81F5-423F5FB8E21F}" dt="2026-02-20T01:30:48.362" v="5403" actId="478"/>
          <ac:spMkLst>
            <pc:docMk/>
            <pc:sldMk cId="3291208048" sldId="694"/>
            <ac:spMk id="5" creationId="{B8290266-D195-D692-85A1-63BD4C467A5D}"/>
          </ac:spMkLst>
        </pc:spChg>
        <pc:spChg chg="mod">
          <ac:chgData name="Yahiritza Álvarez" userId="5fb247eb-d4e3-48f0-8d46-0bca5985e4e4" providerId="ADAL" clId="{03C90D36-2152-409C-81F5-423F5FB8E21F}" dt="2026-02-21T01:25:45.932" v="8240" actId="20577"/>
          <ac:spMkLst>
            <pc:docMk/>
            <pc:sldMk cId="3291208048" sldId="694"/>
            <ac:spMk id="6" creationId="{F6C6099A-D4B2-72DA-74A3-07C1352540AF}"/>
          </ac:spMkLst>
        </pc:spChg>
        <pc:graphicFrameChg chg="add mod modGraphic">
          <ac:chgData name="Yahiritza Álvarez" userId="5fb247eb-d4e3-48f0-8d46-0bca5985e4e4" providerId="ADAL" clId="{03C90D36-2152-409C-81F5-423F5FB8E21F}" dt="2026-02-21T01:27:32.488" v="8252" actId="20577"/>
          <ac:graphicFrameMkLst>
            <pc:docMk/>
            <pc:sldMk cId="3291208048" sldId="694"/>
            <ac:graphicFrameMk id="4" creationId="{3E888CC7-60B4-424C-B711-98D58B2DF298}"/>
          </ac:graphicFrameMkLst>
        </pc:graphicFrameChg>
        <pc:picChg chg="mod">
          <ac:chgData name="Yahiritza Álvarez" userId="5fb247eb-d4e3-48f0-8d46-0bca5985e4e4" providerId="ADAL" clId="{03C90D36-2152-409C-81F5-423F5FB8E21F}" dt="2026-02-20T01:45:34.836" v="6480" actId="1036"/>
          <ac:picMkLst>
            <pc:docMk/>
            <pc:sldMk cId="3291208048" sldId="694"/>
            <ac:picMk id="3" creationId="{8427D94A-4095-B513-F1C9-1E0A24E9EFD1}"/>
          </ac:picMkLst>
        </pc:picChg>
      </pc:sldChg>
      <pc:sldChg chg="add">
        <pc:chgData name="Yahiritza Álvarez" userId="5fb247eb-d4e3-48f0-8d46-0bca5985e4e4" providerId="ADAL" clId="{03C90D36-2152-409C-81F5-423F5FB8E21F}" dt="2026-02-21T01:23:50.932" v="8171" actId="2890"/>
        <pc:sldMkLst>
          <pc:docMk/>
          <pc:sldMk cId="3198297909" sldId="695"/>
        </pc:sldMkLst>
      </pc:sldChg>
    </pc:docChg>
  </pc:docChgLst>
</pc:chgInfo>
</file>

<file path=ppt/comments/modernComment_2B1_C915C725.xml><?xml version="1.0" encoding="utf-8"?>
<p188:cmLst xmlns:a="http://schemas.openxmlformats.org/drawingml/2006/main" xmlns:r="http://schemas.openxmlformats.org/officeDocument/2006/relationships" xmlns:p188="http://schemas.microsoft.com/office/powerpoint/2018/8/main">
  <p188:cm id="{3C5DDBEB-D3A6-4C03-A1A6-54E04DFBB456}" authorId="{7A659C2B-E5A5-C6BE-4EDB-2029314FBAD2}" created="2026-02-21T00:14:54.794">
    <pc:sldMkLst xmlns:pc="http://schemas.microsoft.com/office/powerpoint/2013/main/command">
      <pc:docMk/>
      <pc:sldMk cId="3373647653" sldId="689"/>
    </pc:sldMkLst>
    <p188:txBody>
      <a:bodyPr/>
      <a:lstStyle/>
      <a:p>
        <a:r>
          <a:rPr lang="en-US"/>
          <a:t>GO TO SECTION 10 (HAZARD RISK RANKING) OF YOUR ANNEX AND UPDATE THE TABLE IN THIS SLIDE ACCORDINGLY. </a:t>
        </a:r>
      </a:p>
    </p188:txBody>
  </p188:cm>
</p188:cmLst>
</file>

<file path=ppt/comments/modernComment_2B2_448FCDB3.xml><?xml version="1.0" encoding="utf-8"?>
<p188:cmLst xmlns:a="http://schemas.openxmlformats.org/drawingml/2006/main" xmlns:r="http://schemas.openxmlformats.org/officeDocument/2006/relationships" xmlns:p188="http://schemas.microsoft.com/office/powerpoint/2018/8/main">
  <p188:cm id="{CCBB9D33-D9BC-4247-A945-A53932E18C15}" authorId="{7A659C2B-E5A5-C6BE-4EDB-2029314FBAD2}" created="2026-02-21T00:15:34.117">
    <pc:sldMkLst xmlns:pc="http://schemas.microsoft.com/office/powerpoint/2013/main/command">
      <pc:docMk/>
      <pc:sldMk cId="1150274995" sldId="690"/>
    </pc:sldMkLst>
    <p188:txBody>
      <a:bodyPr/>
      <a:lstStyle/>
      <a:p>
        <a:r>
          <a:rPr lang="en-US"/>
          <a:t>GO TO SECTION 11 (MITIGATION ACTIONS) OF YOUR ANNEX AND COMPLETE THE TABLE IN THIS SLIDE. IF YOU PREFER TO COPY/PASTE FROM YOUR ANNEX, YOU CAN DO THAT AS WELL!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89CB9C-439A-4215-8E15-4E2A51D10461}"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a:lstStyle/>
        <a:p>
          <a:endParaRPr lang="en-US"/>
        </a:p>
      </dgm:t>
    </dgm:pt>
    <dgm:pt modelId="{965DE885-B7D2-4099-9F6A-24459ACDC7BC}">
      <dgm:prSet custT="1"/>
      <dgm:spPr>
        <a:solidFill>
          <a:srgbClr val="273E68"/>
        </a:solidFill>
        <a:ln>
          <a:noFill/>
        </a:ln>
      </dgm:spPr>
      <dgm:t>
        <a:bodyPr/>
        <a:lstStyle/>
        <a:p>
          <a:r>
            <a:rPr lang="en-US" sz="1400" b="0" dirty="0">
              <a:latin typeface="Arial" panose="020B0604020202020204" pitchFamily="34" charset="0"/>
              <a:cs typeface="Arial" panose="020B0604020202020204" pitchFamily="34" charset="0"/>
            </a:rPr>
            <a:t>March 2023</a:t>
          </a:r>
          <a:endParaRPr lang="en-US" sz="14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E5537688-42B8-4E84-9616-5818F3DD88CD}" type="parTrans" cxnId="{FD3694AE-33D4-4136-8CDF-E042602770E8}">
      <dgm:prSet/>
      <dgm:spPr/>
      <dgm:t>
        <a:bodyPr/>
        <a:lstStyle/>
        <a:p>
          <a:endParaRPr lang="en-US" sz="1500">
            <a:latin typeface="Arial" panose="020B0604020202020204" pitchFamily="34" charset="0"/>
            <a:cs typeface="Arial" panose="020B0604020202020204" pitchFamily="34" charset="0"/>
          </a:endParaRPr>
        </a:p>
      </dgm:t>
    </dgm:pt>
    <dgm:pt modelId="{A3410FDF-2DCB-408E-B390-55484419F1FC}" type="sibTrans" cxnId="{FD3694AE-33D4-4136-8CDF-E042602770E8}">
      <dgm:prSet/>
      <dgm:spPr/>
      <dgm:t>
        <a:bodyPr/>
        <a:lstStyle/>
        <a:p>
          <a:endParaRPr lang="en-US" sz="1500">
            <a:latin typeface="Arial" panose="020B0604020202020204" pitchFamily="34" charset="0"/>
            <a:cs typeface="Arial" panose="020B0604020202020204" pitchFamily="34" charset="0"/>
          </a:endParaRPr>
        </a:p>
      </dgm:t>
    </dgm:pt>
    <dgm:pt modelId="{7C3FF88A-BDBB-46BF-88B0-6569FE8E9F2B}">
      <dgm:prSet custT="1"/>
      <dgm:spPr>
        <a:noFill/>
        <a:ln>
          <a:no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500" dirty="0">
              <a:latin typeface="Arial" panose="020B0604020202020204" pitchFamily="34" charset="0"/>
              <a:cs typeface="Arial" panose="020B0604020202020204" pitchFamily="34" charset="0"/>
            </a:rPr>
            <a:t>NYS/OC Contract Executed</a:t>
          </a:r>
        </a:p>
      </dgm:t>
    </dgm:pt>
    <dgm:pt modelId="{E739BDD4-2EF9-4034-A270-655B507CD6B0}" type="sibTrans" cxnId="{C942BD81-E1B9-4E3E-A018-9B8F206052DC}">
      <dgm:prSet/>
      <dgm:spPr/>
      <dgm:t>
        <a:bodyPr/>
        <a:lstStyle/>
        <a:p>
          <a:endParaRPr lang="en-US" sz="1500">
            <a:latin typeface="Arial" panose="020B0604020202020204" pitchFamily="34" charset="0"/>
            <a:cs typeface="Arial" panose="020B0604020202020204" pitchFamily="34" charset="0"/>
          </a:endParaRPr>
        </a:p>
      </dgm:t>
    </dgm:pt>
    <dgm:pt modelId="{DC8BC0C4-FF03-4E0A-8E81-30C0EB227F45}" type="parTrans" cxnId="{C942BD81-E1B9-4E3E-A018-9B8F206052DC}">
      <dgm:prSet/>
      <dgm:spPr/>
      <dgm:t>
        <a:bodyPr/>
        <a:lstStyle/>
        <a:p>
          <a:endParaRPr lang="en-US" sz="1500">
            <a:latin typeface="Arial" panose="020B0604020202020204" pitchFamily="34" charset="0"/>
            <a:cs typeface="Arial" panose="020B0604020202020204" pitchFamily="34" charset="0"/>
          </a:endParaRPr>
        </a:p>
      </dgm:t>
    </dgm:pt>
    <dgm:pt modelId="{41B7A799-5880-43F3-B52B-71CB5E7F2CE8}">
      <dgm:prSet custT="1"/>
      <dgm:spPr>
        <a:solidFill>
          <a:srgbClr val="273E68"/>
        </a:solidFill>
        <a:ln>
          <a:noFill/>
        </a:ln>
      </dgm:spPr>
      <dgm:t>
        <a:bodyPr/>
        <a:lstStyle/>
        <a:p>
          <a:r>
            <a:rPr lang="en-US" sz="1400" b="0" dirty="0">
              <a:effectLst/>
              <a:latin typeface="Arial" panose="020B0604020202020204" pitchFamily="34" charset="0"/>
              <a:cs typeface="Arial" panose="020B0604020202020204" pitchFamily="34" charset="0"/>
            </a:rPr>
            <a:t>November 2022</a:t>
          </a:r>
        </a:p>
      </dgm:t>
    </dgm:pt>
    <dgm:pt modelId="{955F4BC8-60CE-4465-AD07-835B839873C5}" type="parTrans" cxnId="{0BDAF300-2E1A-47C1-99AF-3D605758DA2E}">
      <dgm:prSet/>
      <dgm:spPr/>
      <dgm:t>
        <a:bodyPr/>
        <a:lstStyle/>
        <a:p>
          <a:endParaRPr lang="en-US"/>
        </a:p>
      </dgm:t>
    </dgm:pt>
    <dgm:pt modelId="{68F1B899-E81D-4C6B-B8F2-473B8DF57617}" type="sibTrans" cxnId="{0BDAF300-2E1A-47C1-99AF-3D605758DA2E}">
      <dgm:prSet/>
      <dgm:spPr/>
      <dgm:t>
        <a:bodyPr/>
        <a:lstStyle/>
        <a:p>
          <a:endParaRPr lang="en-US"/>
        </a:p>
      </dgm:t>
    </dgm:pt>
    <dgm:pt modelId="{B26D01D1-BA1F-474B-8283-9EC9C749016B}">
      <dgm:prSet custT="1"/>
      <dgm:spPr>
        <a:noFill/>
        <a:ln>
          <a:noFill/>
        </a:ln>
      </dgm:spPr>
      <dgm:t>
        <a:bodyPr/>
        <a:lstStyle/>
        <a:p>
          <a:r>
            <a:rPr lang="en-US" sz="1400" b="0" dirty="0">
              <a:effectLst/>
              <a:latin typeface="Arial" panose="020B0604020202020204" pitchFamily="34" charset="0"/>
              <a:cs typeface="Arial" panose="020B0604020202020204" pitchFamily="34" charset="0"/>
            </a:rPr>
            <a:t>HMP Grant Awarded</a:t>
          </a:r>
        </a:p>
      </dgm:t>
    </dgm:pt>
    <dgm:pt modelId="{5E3A427A-BC7D-473F-87E0-4F4344DD9447}" type="parTrans" cxnId="{66DBD0D5-FEDF-45E8-9339-596D8F8E4D52}">
      <dgm:prSet/>
      <dgm:spPr/>
      <dgm:t>
        <a:bodyPr/>
        <a:lstStyle/>
        <a:p>
          <a:endParaRPr lang="en-US"/>
        </a:p>
      </dgm:t>
    </dgm:pt>
    <dgm:pt modelId="{6E63BE43-EAF7-45EA-A730-915393D6F0FD}" type="sibTrans" cxnId="{66DBD0D5-FEDF-45E8-9339-596D8F8E4D52}">
      <dgm:prSet/>
      <dgm:spPr/>
      <dgm:t>
        <a:bodyPr/>
        <a:lstStyle/>
        <a:p>
          <a:endParaRPr lang="en-US"/>
        </a:p>
      </dgm:t>
    </dgm:pt>
    <dgm:pt modelId="{7C485FC9-FD59-4EEA-B5F4-BA506418BAFB}">
      <dgm:prSet custT="1"/>
      <dgm:spPr>
        <a:solidFill>
          <a:srgbClr val="273E68"/>
        </a:solidFill>
        <a:ln>
          <a:noFill/>
        </a:ln>
      </dgm:spPr>
      <dgm:t>
        <a:bodyPr/>
        <a:lstStyle/>
        <a:p>
          <a:r>
            <a:rPr lang="en-US" sz="1500" dirty="0">
              <a:latin typeface="Arial" panose="020B0604020202020204" pitchFamily="34" charset="0"/>
              <a:cs typeface="Arial" panose="020B0604020202020204" pitchFamily="34" charset="0"/>
            </a:rPr>
            <a:t>September 2023</a:t>
          </a:r>
        </a:p>
      </dgm:t>
    </dgm:pt>
    <dgm:pt modelId="{BF832205-65C3-416B-8C22-40C1A2D7575A}" type="parTrans" cxnId="{27EC2394-704F-4407-A6CD-FDD557E33FA4}">
      <dgm:prSet/>
      <dgm:spPr/>
      <dgm:t>
        <a:bodyPr/>
        <a:lstStyle/>
        <a:p>
          <a:endParaRPr lang="en-US"/>
        </a:p>
      </dgm:t>
    </dgm:pt>
    <dgm:pt modelId="{FCA3E78B-D004-4549-B0E8-D3E723528AE7}" type="sibTrans" cxnId="{27EC2394-704F-4407-A6CD-FDD557E33FA4}">
      <dgm:prSet/>
      <dgm:spPr/>
      <dgm:t>
        <a:bodyPr/>
        <a:lstStyle/>
        <a:p>
          <a:endParaRPr lang="en-US"/>
        </a:p>
      </dgm:t>
    </dgm:pt>
    <dgm:pt modelId="{89775454-C831-4DC0-BF78-062A03D41073}">
      <dgm:prSet custT="1"/>
      <dgm:spPr>
        <a:noFill/>
        <a:ln>
          <a:noFill/>
        </a:ln>
      </dgm:spPr>
      <dgm:t>
        <a:bodyPr/>
        <a:lstStyle/>
        <a:p>
          <a:r>
            <a:rPr lang="en-US" sz="1400" dirty="0">
              <a:effectLst/>
              <a:latin typeface="Arial" panose="020B0604020202020204" pitchFamily="34" charset="0"/>
              <a:cs typeface="Arial" panose="020B0604020202020204" pitchFamily="34" charset="0"/>
            </a:rPr>
            <a:t>OC Legislature Approved Acceptance of Funding</a:t>
          </a:r>
        </a:p>
      </dgm:t>
    </dgm:pt>
    <dgm:pt modelId="{8B078929-DAD4-4915-9CDF-7545375A5DA2}" type="parTrans" cxnId="{6478F1F2-EE7F-4371-BE09-3A1E44396635}">
      <dgm:prSet/>
      <dgm:spPr/>
      <dgm:t>
        <a:bodyPr/>
        <a:lstStyle/>
        <a:p>
          <a:endParaRPr lang="en-US"/>
        </a:p>
      </dgm:t>
    </dgm:pt>
    <dgm:pt modelId="{9B7B61A6-05BC-410E-9E9B-1FFEA09987F2}" type="sibTrans" cxnId="{6478F1F2-EE7F-4371-BE09-3A1E44396635}">
      <dgm:prSet/>
      <dgm:spPr/>
      <dgm:t>
        <a:bodyPr/>
        <a:lstStyle/>
        <a:p>
          <a:endParaRPr lang="en-US"/>
        </a:p>
      </dgm:t>
    </dgm:pt>
    <dgm:pt modelId="{71097C43-432E-4BA1-922D-EE64B3E277A7}">
      <dgm:prSet custT="1"/>
      <dgm:spPr>
        <a:solidFill>
          <a:srgbClr val="273E68"/>
        </a:solidFill>
        <a:ln>
          <a:noFill/>
        </a:ln>
      </dgm:spPr>
      <dgm:t>
        <a:bodyPr/>
        <a:lstStyle/>
        <a:p>
          <a:r>
            <a:rPr lang="en-US" sz="1400" b="0" dirty="0">
              <a:effectLst/>
              <a:latin typeface="Arial" panose="020B0604020202020204" pitchFamily="34" charset="0"/>
              <a:cs typeface="Arial" panose="020B0604020202020204" pitchFamily="34" charset="0"/>
            </a:rPr>
            <a:t>June 2023</a:t>
          </a:r>
          <a:endParaRPr lang="en-US" b="0" dirty="0">
            <a:effectLst/>
          </a:endParaRPr>
        </a:p>
      </dgm:t>
    </dgm:pt>
    <dgm:pt modelId="{4B5A8B65-B4B6-402E-BA36-99F242FE73D7}" type="parTrans" cxnId="{41DC1CA1-F41B-49E5-901E-D08F8D535EE3}">
      <dgm:prSet/>
      <dgm:spPr/>
      <dgm:t>
        <a:bodyPr/>
        <a:lstStyle/>
        <a:p>
          <a:endParaRPr lang="en-US"/>
        </a:p>
      </dgm:t>
    </dgm:pt>
    <dgm:pt modelId="{4E138F56-447E-48D7-A8A0-426022201A7B}" type="sibTrans" cxnId="{41DC1CA1-F41B-49E5-901E-D08F8D535EE3}">
      <dgm:prSet/>
      <dgm:spPr/>
      <dgm:t>
        <a:bodyPr/>
        <a:lstStyle/>
        <a:p>
          <a:endParaRPr lang="en-US"/>
        </a:p>
      </dgm:t>
    </dgm:pt>
    <dgm:pt modelId="{D28F0EF5-51C3-4BDE-B91C-AA7601AD8814}">
      <dgm:prSet custT="1"/>
      <dgm:spPr/>
      <dgm:t>
        <a:bodyPr/>
        <a:lstStyle/>
        <a:p>
          <a:r>
            <a:rPr lang="en-US" sz="1500" dirty="0">
              <a:latin typeface="Arial" panose="020B0604020202020204" pitchFamily="34" charset="0"/>
              <a:cs typeface="Arial" panose="020B0604020202020204" pitchFamily="34" charset="0"/>
            </a:rPr>
            <a:t>Released RFP</a:t>
          </a:r>
        </a:p>
      </dgm:t>
    </dgm:pt>
    <dgm:pt modelId="{644C8DE4-8D6A-4688-8662-9062302EE121}" type="parTrans" cxnId="{90132CD0-C56E-47B0-B091-2D1336B28434}">
      <dgm:prSet/>
      <dgm:spPr/>
      <dgm:t>
        <a:bodyPr/>
        <a:lstStyle/>
        <a:p>
          <a:endParaRPr lang="en-US"/>
        </a:p>
      </dgm:t>
    </dgm:pt>
    <dgm:pt modelId="{D7602287-C668-42EC-9BE1-F336E2AD997B}" type="sibTrans" cxnId="{90132CD0-C56E-47B0-B091-2D1336B28434}">
      <dgm:prSet/>
      <dgm:spPr/>
      <dgm:t>
        <a:bodyPr/>
        <a:lstStyle/>
        <a:p>
          <a:endParaRPr lang="en-US"/>
        </a:p>
      </dgm:t>
    </dgm:pt>
    <dgm:pt modelId="{008FF48D-C3AD-413B-8DC4-7B0D52002FD8}">
      <dgm:prSet custT="1"/>
      <dgm:spPr/>
      <dgm:t>
        <a:bodyPr/>
        <a:lstStyle/>
        <a:p>
          <a:r>
            <a:rPr lang="en-US" sz="1500" dirty="0">
              <a:latin typeface="Arial" panose="020B0604020202020204" pitchFamily="34" charset="0"/>
              <a:cs typeface="Arial" panose="020B0604020202020204" pitchFamily="34" charset="0"/>
            </a:rPr>
            <a:t>Received Two Proposals</a:t>
          </a:r>
        </a:p>
      </dgm:t>
    </dgm:pt>
    <dgm:pt modelId="{3F4CA11C-44B2-4D06-A3C4-D3F6D04B4899}" type="parTrans" cxnId="{DB8E4E48-0114-41B1-9508-0E54FDEC1C7F}">
      <dgm:prSet/>
      <dgm:spPr/>
      <dgm:t>
        <a:bodyPr/>
        <a:lstStyle/>
        <a:p>
          <a:endParaRPr lang="en-US"/>
        </a:p>
      </dgm:t>
    </dgm:pt>
    <dgm:pt modelId="{AE09D026-88AA-4715-A4FB-8AEB8614B92C}" type="sibTrans" cxnId="{DB8E4E48-0114-41B1-9508-0E54FDEC1C7F}">
      <dgm:prSet/>
      <dgm:spPr/>
      <dgm:t>
        <a:bodyPr/>
        <a:lstStyle/>
        <a:p>
          <a:endParaRPr lang="en-US"/>
        </a:p>
      </dgm:t>
    </dgm:pt>
    <dgm:pt modelId="{6E228077-ABE6-428F-9ED3-AC1A717C5384}">
      <dgm:prSet custT="1"/>
      <dgm:spPr>
        <a:solidFill>
          <a:srgbClr val="273E68"/>
        </a:solidFill>
        <a:ln>
          <a:noFill/>
        </a:ln>
      </dgm:spPr>
      <dgm:t>
        <a:bodyPr/>
        <a:lstStyle/>
        <a:p>
          <a:r>
            <a:rPr lang="en-US" sz="1500" dirty="0">
              <a:latin typeface="Arial" panose="020B0604020202020204" pitchFamily="34" charset="0"/>
              <a:cs typeface="Arial" panose="020B0604020202020204" pitchFamily="34" charset="0"/>
            </a:rPr>
            <a:t>November 2023</a:t>
          </a:r>
        </a:p>
      </dgm:t>
    </dgm:pt>
    <dgm:pt modelId="{4007A183-2CCA-4A0C-ACD9-6D45D75F7478}" type="parTrans" cxnId="{F415BA89-89CC-40ED-870A-0327B7110D82}">
      <dgm:prSet/>
      <dgm:spPr/>
      <dgm:t>
        <a:bodyPr/>
        <a:lstStyle/>
        <a:p>
          <a:endParaRPr lang="en-US"/>
        </a:p>
      </dgm:t>
    </dgm:pt>
    <dgm:pt modelId="{9D9817FF-45E1-4958-8E59-76B0EB312C2B}" type="sibTrans" cxnId="{F415BA89-89CC-40ED-870A-0327B7110D82}">
      <dgm:prSet/>
      <dgm:spPr/>
      <dgm:t>
        <a:bodyPr/>
        <a:lstStyle/>
        <a:p>
          <a:endParaRPr lang="en-US"/>
        </a:p>
      </dgm:t>
    </dgm:pt>
    <dgm:pt modelId="{E4095D1E-C065-4E8E-BA25-C2D114739219}">
      <dgm:prSet custT="1"/>
      <dgm:spPr/>
      <dgm:t>
        <a:bodyPr/>
        <a:lstStyle/>
        <a:p>
          <a:r>
            <a:rPr lang="en-US" sz="1500" dirty="0">
              <a:latin typeface="Arial" panose="020B0604020202020204" pitchFamily="34" charset="0"/>
              <a:cs typeface="Arial" panose="020B0604020202020204" pitchFamily="34" charset="0"/>
            </a:rPr>
            <a:t>Consultant (ISC) Selected</a:t>
          </a:r>
        </a:p>
      </dgm:t>
    </dgm:pt>
    <dgm:pt modelId="{6ECA5FCF-550D-4D42-8F15-E4356136D086}" type="parTrans" cxnId="{07DB2FB4-F758-45EE-A6FA-E9E9F50972B4}">
      <dgm:prSet/>
      <dgm:spPr/>
      <dgm:t>
        <a:bodyPr/>
        <a:lstStyle/>
        <a:p>
          <a:endParaRPr lang="en-US"/>
        </a:p>
      </dgm:t>
    </dgm:pt>
    <dgm:pt modelId="{C75D6188-EC01-4FF0-89D4-5BE08D080310}" type="sibTrans" cxnId="{07DB2FB4-F758-45EE-A6FA-E9E9F50972B4}">
      <dgm:prSet/>
      <dgm:spPr/>
      <dgm:t>
        <a:bodyPr/>
        <a:lstStyle/>
        <a:p>
          <a:endParaRPr lang="en-US"/>
        </a:p>
      </dgm:t>
    </dgm:pt>
    <dgm:pt modelId="{BF9887AE-962C-41E4-BAFD-53AB3FB6ABB3}" type="pres">
      <dgm:prSet presAssocID="{3689CB9C-439A-4215-8E15-4E2A51D10461}" presName="Name0" presStyleCnt="0">
        <dgm:presLayoutVars>
          <dgm:chMax/>
          <dgm:chPref/>
          <dgm:animLvl val="lvl"/>
        </dgm:presLayoutVars>
      </dgm:prSet>
      <dgm:spPr/>
    </dgm:pt>
    <dgm:pt modelId="{BAC779C3-F7E5-440B-B7FB-16ED04FF72AA}" type="pres">
      <dgm:prSet presAssocID="{41B7A799-5880-43F3-B52B-71CB5E7F2CE8}" presName="composite1" presStyleCnt="0"/>
      <dgm:spPr/>
    </dgm:pt>
    <dgm:pt modelId="{BA037C29-538F-4637-A404-7EF8CA852BC4}" type="pres">
      <dgm:prSet presAssocID="{41B7A799-5880-43F3-B52B-71CB5E7F2CE8}" presName="parent1" presStyleLbl="alignNode1" presStyleIdx="0" presStyleCnt="5" custLinFactNeighborX="1370">
        <dgm:presLayoutVars>
          <dgm:chMax val="1"/>
          <dgm:chPref val="1"/>
          <dgm:bulletEnabled val="1"/>
        </dgm:presLayoutVars>
      </dgm:prSet>
      <dgm:spPr/>
    </dgm:pt>
    <dgm:pt modelId="{F3B41BE2-DF2F-4383-ADFB-1BD26F5760A8}" type="pres">
      <dgm:prSet presAssocID="{41B7A799-5880-43F3-B52B-71CB5E7F2CE8}" presName="Childtext1" presStyleLbl="revTx" presStyleIdx="0" presStyleCnt="5">
        <dgm:presLayoutVars>
          <dgm:bulletEnabled val="1"/>
        </dgm:presLayoutVars>
      </dgm:prSet>
      <dgm:spPr/>
    </dgm:pt>
    <dgm:pt modelId="{F07CEF98-B8E9-4C0D-BF6A-76654F7CC9C1}" type="pres">
      <dgm:prSet presAssocID="{41B7A799-5880-43F3-B52B-71CB5E7F2CE8}" presName="ConnectLine1" presStyleLbl="sibTrans1D1" presStyleIdx="0" presStyleCnt="5"/>
      <dgm:spPr/>
    </dgm:pt>
    <dgm:pt modelId="{51D32A4D-9B90-4247-B311-22AACE054800}" type="pres">
      <dgm:prSet presAssocID="{41B7A799-5880-43F3-B52B-71CB5E7F2CE8}" presName="ConnectLineEnd1" presStyleLbl="lnNode1" presStyleIdx="0" presStyleCnt="5"/>
      <dgm:spPr/>
    </dgm:pt>
    <dgm:pt modelId="{FB8AFEE7-8BED-474D-A9CC-1389F2F227FB}" type="pres">
      <dgm:prSet presAssocID="{41B7A799-5880-43F3-B52B-71CB5E7F2CE8}" presName="EmptyPane1" presStyleCnt="0"/>
      <dgm:spPr/>
    </dgm:pt>
    <dgm:pt modelId="{B41DAC3C-2A65-481E-BA92-2D361C3FCDBC}" type="pres">
      <dgm:prSet presAssocID="{68F1B899-E81D-4C6B-B8F2-473B8DF57617}" presName="spaceBetweenRectangles1" presStyleCnt="0"/>
      <dgm:spPr/>
    </dgm:pt>
    <dgm:pt modelId="{EF0AF4BB-F1A5-4F5A-93B6-DC4A5450B571}" type="pres">
      <dgm:prSet presAssocID="{965DE885-B7D2-4099-9F6A-24459ACDC7BC}" presName="composite1" presStyleCnt="0"/>
      <dgm:spPr/>
    </dgm:pt>
    <dgm:pt modelId="{7FC2FC33-37B4-4B74-8C18-A875FC854F5F}" type="pres">
      <dgm:prSet presAssocID="{965DE885-B7D2-4099-9F6A-24459ACDC7BC}" presName="parent1" presStyleLbl="alignNode1" presStyleIdx="1" presStyleCnt="5" custLinFactNeighborX="567">
        <dgm:presLayoutVars>
          <dgm:chMax val="1"/>
          <dgm:chPref val="1"/>
          <dgm:bulletEnabled val="1"/>
        </dgm:presLayoutVars>
      </dgm:prSet>
      <dgm:spPr/>
    </dgm:pt>
    <dgm:pt modelId="{56FF52E0-5D9E-4A66-9BE3-19E37F2C1294}" type="pres">
      <dgm:prSet presAssocID="{965DE885-B7D2-4099-9F6A-24459ACDC7BC}" presName="Childtext1" presStyleLbl="revTx" presStyleIdx="1" presStyleCnt="5" custLinFactNeighborX="19533">
        <dgm:presLayoutVars>
          <dgm:bulletEnabled val="1"/>
        </dgm:presLayoutVars>
      </dgm:prSet>
      <dgm:spPr/>
    </dgm:pt>
    <dgm:pt modelId="{95A5BC04-3F91-4133-9A36-748FC8DB54BE}" type="pres">
      <dgm:prSet presAssocID="{965DE885-B7D2-4099-9F6A-24459ACDC7BC}" presName="ConnectLine1" presStyleLbl="sibTrans1D1" presStyleIdx="1" presStyleCnt="5" custLinFactNeighborX="-200" custLinFactNeighborY="7439"/>
      <dgm:spPr>
        <a:noFill/>
        <a:ln w="6350" cap="flat" cmpd="sng" algn="ctr">
          <a:solidFill>
            <a:schemeClr val="accent1">
              <a:hueOff val="0"/>
              <a:satOff val="0"/>
              <a:lumOff val="0"/>
              <a:alphaOff val="0"/>
            </a:schemeClr>
          </a:solidFill>
          <a:prstDash val="solid"/>
          <a:miter lim="800000"/>
        </a:ln>
        <a:effectLst/>
      </dgm:spPr>
    </dgm:pt>
    <dgm:pt modelId="{0B0BC5DC-3050-440B-A487-35D024899CF2}" type="pres">
      <dgm:prSet presAssocID="{965DE885-B7D2-4099-9F6A-24459ACDC7BC}" presName="ConnectLineEnd1" presStyleLbl="lnNode1" presStyleIdx="1" presStyleCnt="5"/>
      <dgm:spPr>
        <a:solidFill>
          <a:srgbClr val="258DB8"/>
        </a:solidFill>
      </dgm:spPr>
    </dgm:pt>
    <dgm:pt modelId="{ACD4A9BE-FBD7-450A-8E05-C686803C4DF8}" type="pres">
      <dgm:prSet presAssocID="{965DE885-B7D2-4099-9F6A-24459ACDC7BC}" presName="EmptyPane1" presStyleCnt="0"/>
      <dgm:spPr/>
    </dgm:pt>
    <dgm:pt modelId="{C5D6AD42-B3CE-4626-9F03-72607133CF31}" type="pres">
      <dgm:prSet presAssocID="{A3410FDF-2DCB-408E-B390-55484419F1FC}" presName="spaceBetweenRectangles1" presStyleCnt="0"/>
      <dgm:spPr/>
    </dgm:pt>
    <dgm:pt modelId="{D9CD3D4C-B7AB-427C-A251-5D115757A215}" type="pres">
      <dgm:prSet presAssocID="{71097C43-432E-4BA1-922D-EE64B3E277A7}" presName="composite1" presStyleCnt="0"/>
      <dgm:spPr/>
    </dgm:pt>
    <dgm:pt modelId="{C8A6229D-DE30-483A-9571-541CB1B26C97}" type="pres">
      <dgm:prSet presAssocID="{71097C43-432E-4BA1-922D-EE64B3E277A7}" presName="parent1" presStyleLbl="alignNode1" presStyleIdx="2" presStyleCnt="5">
        <dgm:presLayoutVars>
          <dgm:chMax val="1"/>
          <dgm:chPref val="1"/>
          <dgm:bulletEnabled val="1"/>
        </dgm:presLayoutVars>
      </dgm:prSet>
      <dgm:spPr/>
    </dgm:pt>
    <dgm:pt modelId="{F38251E2-01EF-4C0B-8A45-EE215E7439E9}" type="pres">
      <dgm:prSet presAssocID="{71097C43-432E-4BA1-922D-EE64B3E277A7}" presName="Childtext1" presStyleLbl="revTx" presStyleIdx="2" presStyleCnt="5">
        <dgm:presLayoutVars>
          <dgm:bulletEnabled val="1"/>
        </dgm:presLayoutVars>
      </dgm:prSet>
      <dgm:spPr/>
    </dgm:pt>
    <dgm:pt modelId="{3F453793-533F-4CCB-83CD-E15596756787}" type="pres">
      <dgm:prSet presAssocID="{71097C43-432E-4BA1-922D-EE64B3E277A7}" presName="ConnectLine1" presStyleLbl="sibTrans1D1" presStyleIdx="2" presStyleCnt="5"/>
      <dgm:spPr/>
    </dgm:pt>
    <dgm:pt modelId="{4AD4FA3F-08BA-405B-A155-DAA1F5DBBF07}" type="pres">
      <dgm:prSet presAssocID="{71097C43-432E-4BA1-922D-EE64B3E277A7}" presName="ConnectLineEnd1" presStyleLbl="lnNode1" presStyleIdx="2" presStyleCnt="5"/>
      <dgm:spPr/>
    </dgm:pt>
    <dgm:pt modelId="{C1BDFE5E-7D41-4EE8-863D-29FE92BD79A7}" type="pres">
      <dgm:prSet presAssocID="{71097C43-432E-4BA1-922D-EE64B3E277A7}" presName="EmptyPane1" presStyleCnt="0"/>
      <dgm:spPr/>
    </dgm:pt>
    <dgm:pt modelId="{ECADA769-5EC7-4527-B3E5-C8B0238A2C6E}" type="pres">
      <dgm:prSet presAssocID="{4E138F56-447E-48D7-A8A0-426022201A7B}" presName="spaceBetweenRectangles1" presStyleCnt="0"/>
      <dgm:spPr/>
    </dgm:pt>
    <dgm:pt modelId="{E4A6CFF2-D859-4CBC-8626-F0929B602734}" type="pres">
      <dgm:prSet presAssocID="{7C485FC9-FD59-4EEA-B5F4-BA506418BAFB}" presName="composite1" presStyleCnt="0"/>
      <dgm:spPr/>
    </dgm:pt>
    <dgm:pt modelId="{C10B5791-33BE-4857-87D4-6ED9AB2BF299}" type="pres">
      <dgm:prSet presAssocID="{7C485FC9-FD59-4EEA-B5F4-BA506418BAFB}" presName="parent1" presStyleLbl="alignNode1" presStyleIdx="3" presStyleCnt="5">
        <dgm:presLayoutVars>
          <dgm:chMax val="1"/>
          <dgm:chPref val="1"/>
          <dgm:bulletEnabled val="1"/>
        </dgm:presLayoutVars>
      </dgm:prSet>
      <dgm:spPr/>
    </dgm:pt>
    <dgm:pt modelId="{89E0C4D3-6D30-40B6-A8C9-347CF217A7E0}" type="pres">
      <dgm:prSet presAssocID="{7C485FC9-FD59-4EEA-B5F4-BA506418BAFB}" presName="Childtext1" presStyleLbl="revTx" presStyleIdx="3" presStyleCnt="5">
        <dgm:presLayoutVars>
          <dgm:bulletEnabled val="1"/>
        </dgm:presLayoutVars>
      </dgm:prSet>
      <dgm:spPr/>
    </dgm:pt>
    <dgm:pt modelId="{8DEE3762-4C3B-4730-8054-D710D1D2BB38}" type="pres">
      <dgm:prSet presAssocID="{7C485FC9-FD59-4EEA-B5F4-BA506418BAFB}" presName="ConnectLine1" presStyleLbl="sibTrans1D1" presStyleIdx="3" presStyleCnt="5"/>
      <dgm:spPr/>
    </dgm:pt>
    <dgm:pt modelId="{7A2718F9-B27E-48A2-A731-8C4C1F6EA9CE}" type="pres">
      <dgm:prSet presAssocID="{7C485FC9-FD59-4EEA-B5F4-BA506418BAFB}" presName="ConnectLineEnd1" presStyleLbl="lnNode1" presStyleIdx="3" presStyleCnt="5"/>
      <dgm:spPr/>
    </dgm:pt>
    <dgm:pt modelId="{993714CB-470A-4820-811E-1BAEB165762D}" type="pres">
      <dgm:prSet presAssocID="{7C485FC9-FD59-4EEA-B5F4-BA506418BAFB}" presName="EmptyPane1" presStyleCnt="0"/>
      <dgm:spPr/>
    </dgm:pt>
    <dgm:pt modelId="{F4F8ED61-42EE-4190-9BC0-118254F2013B}" type="pres">
      <dgm:prSet presAssocID="{FCA3E78B-D004-4549-B0E8-D3E723528AE7}" presName="spaceBetweenRectangles1" presStyleCnt="0"/>
      <dgm:spPr/>
    </dgm:pt>
    <dgm:pt modelId="{F68F7F0A-A299-4760-9B69-091DCC2C5024}" type="pres">
      <dgm:prSet presAssocID="{6E228077-ABE6-428F-9ED3-AC1A717C5384}" presName="composite1" presStyleCnt="0"/>
      <dgm:spPr/>
    </dgm:pt>
    <dgm:pt modelId="{5669F4E7-8098-4FBD-860C-665C43C3D2D6}" type="pres">
      <dgm:prSet presAssocID="{6E228077-ABE6-428F-9ED3-AC1A717C5384}" presName="parent1" presStyleLbl="alignNode1" presStyleIdx="4" presStyleCnt="5">
        <dgm:presLayoutVars>
          <dgm:chMax val="1"/>
          <dgm:chPref val="1"/>
          <dgm:bulletEnabled val="1"/>
        </dgm:presLayoutVars>
      </dgm:prSet>
      <dgm:spPr/>
    </dgm:pt>
    <dgm:pt modelId="{AB0111D0-17AD-4EEC-BAAD-AA4C27A16625}" type="pres">
      <dgm:prSet presAssocID="{6E228077-ABE6-428F-9ED3-AC1A717C5384}" presName="Childtext1" presStyleLbl="revTx" presStyleIdx="4" presStyleCnt="5">
        <dgm:presLayoutVars>
          <dgm:bulletEnabled val="1"/>
        </dgm:presLayoutVars>
      </dgm:prSet>
      <dgm:spPr/>
    </dgm:pt>
    <dgm:pt modelId="{155AAD6B-E7F6-4D04-988A-F84F8C23DDA9}" type="pres">
      <dgm:prSet presAssocID="{6E228077-ABE6-428F-9ED3-AC1A717C5384}" presName="ConnectLine1" presStyleLbl="sibTrans1D1" presStyleIdx="4" presStyleCnt="5"/>
      <dgm:spPr/>
    </dgm:pt>
    <dgm:pt modelId="{DABF1491-1FE0-4D6D-A649-5338BB306177}" type="pres">
      <dgm:prSet presAssocID="{6E228077-ABE6-428F-9ED3-AC1A717C5384}" presName="ConnectLineEnd1" presStyleLbl="lnNode1" presStyleIdx="4" presStyleCnt="5"/>
      <dgm:spPr/>
    </dgm:pt>
    <dgm:pt modelId="{54C8D0AC-0CB2-4228-A7A2-8B2DBB505997}" type="pres">
      <dgm:prSet presAssocID="{6E228077-ABE6-428F-9ED3-AC1A717C5384}" presName="EmptyPane1" presStyleCnt="0"/>
      <dgm:spPr/>
    </dgm:pt>
  </dgm:ptLst>
  <dgm:cxnLst>
    <dgm:cxn modelId="{0BDAF300-2E1A-47C1-99AF-3D605758DA2E}" srcId="{3689CB9C-439A-4215-8E15-4E2A51D10461}" destId="{41B7A799-5880-43F3-B52B-71CB5E7F2CE8}" srcOrd="0" destOrd="0" parTransId="{955F4BC8-60CE-4465-AD07-835B839873C5}" sibTransId="{68F1B899-E81D-4C6B-B8F2-473B8DF57617}"/>
    <dgm:cxn modelId="{E8068D02-BF05-4947-A593-D31D7784EBAE}" type="presOf" srcId="{E4095D1E-C065-4E8E-BA25-C2D114739219}" destId="{AB0111D0-17AD-4EEC-BAAD-AA4C27A16625}" srcOrd="0" destOrd="0" presId="urn:microsoft.com/office/officeart/2016/7/layout/RoundedRectangleTimeline"/>
    <dgm:cxn modelId="{2D0DD128-88B0-48D8-9992-52E2DC6CCA68}" type="presOf" srcId="{7C3FF88A-BDBB-46BF-88B0-6569FE8E9F2B}" destId="{F38251E2-01EF-4C0B-8A45-EE215E7439E9}" srcOrd="0" destOrd="0" presId="urn:microsoft.com/office/officeart/2016/7/layout/RoundedRectangleTimeline"/>
    <dgm:cxn modelId="{FF00445B-A052-4013-B152-B1920674E86C}" type="presOf" srcId="{41B7A799-5880-43F3-B52B-71CB5E7F2CE8}" destId="{BA037C29-538F-4637-A404-7EF8CA852BC4}" srcOrd="0" destOrd="0" presId="urn:microsoft.com/office/officeart/2016/7/layout/RoundedRectangleTimeline"/>
    <dgm:cxn modelId="{F5DA4F5B-A96F-4539-8D5D-E9D9F3446894}" type="presOf" srcId="{B26D01D1-BA1F-474B-8283-9EC9C749016B}" destId="{F3B41BE2-DF2F-4383-ADFB-1BD26F5760A8}" srcOrd="0" destOrd="0" presId="urn:microsoft.com/office/officeart/2016/7/layout/RoundedRectangleTimeline"/>
    <dgm:cxn modelId="{DB8E4E48-0114-41B1-9508-0E54FDEC1C7F}" srcId="{7C485FC9-FD59-4EEA-B5F4-BA506418BAFB}" destId="{008FF48D-C3AD-413B-8DC4-7B0D52002FD8}" srcOrd="1" destOrd="0" parTransId="{3F4CA11C-44B2-4D06-A3C4-D3F6D04B4899}" sibTransId="{AE09D026-88AA-4715-A4FB-8AEB8614B92C}"/>
    <dgm:cxn modelId="{D839734D-8FA5-4257-8E2C-7EAD3F17EAEF}" type="presOf" srcId="{6E228077-ABE6-428F-9ED3-AC1A717C5384}" destId="{5669F4E7-8098-4FBD-860C-665C43C3D2D6}" srcOrd="0" destOrd="0" presId="urn:microsoft.com/office/officeart/2016/7/layout/RoundedRectangleTimeline"/>
    <dgm:cxn modelId="{0F62BE56-7201-4F2F-B48C-D2B590BE5E4F}" type="presOf" srcId="{D28F0EF5-51C3-4BDE-B91C-AA7601AD8814}" destId="{89E0C4D3-6D30-40B6-A8C9-347CF217A7E0}" srcOrd="0" destOrd="0" presId="urn:microsoft.com/office/officeart/2016/7/layout/RoundedRectangleTimeline"/>
    <dgm:cxn modelId="{E3347E59-EE19-4F45-8ECC-162F56F217AF}" type="presOf" srcId="{89775454-C831-4DC0-BF78-062A03D41073}" destId="{56FF52E0-5D9E-4A66-9BE3-19E37F2C1294}" srcOrd="0" destOrd="0" presId="urn:microsoft.com/office/officeart/2016/7/layout/RoundedRectangleTimeline"/>
    <dgm:cxn modelId="{C942BD81-E1B9-4E3E-A018-9B8F206052DC}" srcId="{71097C43-432E-4BA1-922D-EE64B3E277A7}" destId="{7C3FF88A-BDBB-46BF-88B0-6569FE8E9F2B}" srcOrd="0" destOrd="0" parTransId="{DC8BC0C4-FF03-4E0A-8E81-30C0EB227F45}" sibTransId="{E739BDD4-2EF9-4034-A270-655B507CD6B0}"/>
    <dgm:cxn modelId="{F415BA89-89CC-40ED-870A-0327B7110D82}" srcId="{3689CB9C-439A-4215-8E15-4E2A51D10461}" destId="{6E228077-ABE6-428F-9ED3-AC1A717C5384}" srcOrd="4" destOrd="0" parTransId="{4007A183-2CCA-4A0C-ACD9-6D45D75F7478}" sibTransId="{9D9817FF-45E1-4958-8E59-76B0EB312C2B}"/>
    <dgm:cxn modelId="{96FA7A91-DF9D-4EA0-B69C-04495ACBCE24}" type="presOf" srcId="{965DE885-B7D2-4099-9F6A-24459ACDC7BC}" destId="{7FC2FC33-37B4-4B74-8C18-A875FC854F5F}" srcOrd="0" destOrd="0" presId="urn:microsoft.com/office/officeart/2016/7/layout/RoundedRectangleTimeline"/>
    <dgm:cxn modelId="{27EC2394-704F-4407-A6CD-FDD557E33FA4}" srcId="{3689CB9C-439A-4215-8E15-4E2A51D10461}" destId="{7C485FC9-FD59-4EEA-B5F4-BA506418BAFB}" srcOrd="3" destOrd="0" parTransId="{BF832205-65C3-416B-8C22-40C1A2D7575A}" sibTransId="{FCA3E78B-D004-4549-B0E8-D3E723528AE7}"/>
    <dgm:cxn modelId="{41DC1CA1-F41B-49E5-901E-D08F8D535EE3}" srcId="{3689CB9C-439A-4215-8E15-4E2A51D10461}" destId="{71097C43-432E-4BA1-922D-EE64B3E277A7}" srcOrd="2" destOrd="0" parTransId="{4B5A8B65-B4B6-402E-BA36-99F242FE73D7}" sibTransId="{4E138F56-447E-48D7-A8A0-426022201A7B}"/>
    <dgm:cxn modelId="{FD3694AE-33D4-4136-8CDF-E042602770E8}" srcId="{3689CB9C-439A-4215-8E15-4E2A51D10461}" destId="{965DE885-B7D2-4099-9F6A-24459ACDC7BC}" srcOrd="1" destOrd="0" parTransId="{E5537688-42B8-4E84-9616-5818F3DD88CD}" sibTransId="{A3410FDF-2DCB-408E-B390-55484419F1FC}"/>
    <dgm:cxn modelId="{07DB2FB4-F758-45EE-A6FA-E9E9F50972B4}" srcId="{6E228077-ABE6-428F-9ED3-AC1A717C5384}" destId="{E4095D1E-C065-4E8E-BA25-C2D114739219}" srcOrd="0" destOrd="0" parTransId="{6ECA5FCF-550D-4D42-8F15-E4356136D086}" sibTransId="{C75D6188-EC01-4FF0-89D4-5BE08D080310}"/>
    <dgm:cxn modelId="{1D5A8FB8-7F5E-4C9E-A68F-3341C68A3B20}" type="presOf" srcId="{7C485FC9-FD59-4EEA-B5F4-BA506418BAFB}" destId="{C10B5791-33BE-4857-87D4-6ED9AB2BF299}" srcOrd="0" destOrd="0" presId="urn:microsoft.com/office/officeart/2016/7/layout/RoundedRectangleTimeline"/>
    <dgm:cxn modelId="{90132CD0-C56E-47B0-B091-2D1336B28434}" srcId="{7C485FC9-FD59-4EEA-B5F4-BA506418BAFB}" destId="{D28F0EF5-51C3-4BDE-B91C-AA7601AD8814}" srcOrd="0" destOrd="0" parTransId="{644C8DE4-8D6A-4688-8662-9062302EE121}" sibTransId="{D7602287-C668-42EC-9BE1-F336E2AD997B}"/>
    <dgm:cxn modelId="{96942FD2-DCA4-4985-9658-2DC20828B4B1}" type="presOf" srcId="{71097C43-432E-4BA1-922D-EE64B3E277A7}" destId="{C8A6229D-DE30-483A-9571-541CB1B26C97}" srcOrd="0" destOrd="0" presId="urn:microsoft.com/office/officeart/2016/7/layout/RoundedRectangleTimeline"/>
    <dgm:cxn modelId="{66DBD0D5-FEDF-45E8-9339-596D8F8E4D52}" srcId="{41B7A799-5880-43F3-B52B-71CB5E7F2CE8}" destId="{B26D01D1-BA1F-474B-8283-9EC9C749016B}" srcOrd="0" destOrd="0" parTransId="{5E3A427A-BC7D-473F-87E0-4F4344DD9447}" sibTransId="{6E63BE43-EAF7-45EA-A730-915393D6F0FD}"/>
    <dgm:cxn modelId="{C5666AEF-6DD5-4054-8C31-45E010C00D97}" type="presOf" srcId="{008FF48D-C3AD-413B-8DC4-7B0D52002FD8}" destId="{89E0C4D3-6D30-40B6-A8C9-347CF217A7E0}" srcOrd="0" destOrd="1" presId="urn:microsoft.com/office/officeart/2016/7/layout/RoundedRectangleTimeline"/>
    <dgm:cxn modelId="{6478F1F2-EE7F-4371-BE09-3A1E44396635}" srcId="{965DE885-B7D2-4099-9F6A-24459ACDC7BC}" destId="{89775454-C831-4DC0-BF78-062A03D41073}" srcOrd="0" destOrd="0" parTransId="{8B078929-DAD4-4915-9CDF-7545375A5DA2}" sibTransId="{9B7B61A6-05BC-410E-9E9B-1FFEA09987F2}"/>
    <dgm:cxn modelId="{AA8590FE-F546-4EAE-AD1C-C33C620CD21C}" type="presOf" srcId="{3689CB9C-439A-4215-8E15-4E2A51D10461}" destId="{BF9887AE-962C-41E4-BAFD-53AB3FB6ABB3}" srcOrd="0" destOrd="0" presId="urn:microsoft.com/office/officeart/2016/7/layout/RoundedRectangleTimeline"/>
    <dgm:cxn modelId="{56B4B00D-08F4-4D6C-A2EF-BC0E0B153ABB}" type="presParOf" srcId="{BF9887AE-962C-41E4-BAFD-53AB3FB6ABB3}" destId="{BAC779C3-F7E5-440B-B7FB-16ED04FF72AA}" srcOrd="0" destOrd="0" presId="urn:microsoft.com/office/officeart/2016/7/layout/RoundedRectangleTimeline"/>
    <dgm:cxn modelId="{55F46BDF-E232-4F42-B430-405970B7EB74}" type="presParOf" srcId="{BAC779C3-F7E5-440B-B7FB-16ED04FF72AA}" destId="{BA037C29-538F-4637-A404-7EF8CA852BC4}" srcOrd="0" destOrd="0" presId="urn:microsoft.com/office/officeart/2016/7/layout/RoundedRectangleTimeline"/>
    <dgm:cxn modelId="{E578B346-1B5B-4EA3-A3A1-13A4935EA7E7}" type="presParOf" srcId="{BAC779C3-F7E5-440B-B7FB-16ED04FF72AA}" destId="{F3B41BE2-DF2F-4383-ADFB-1BD26F5760A8}" srcOrd="1" destOrd="0" presId="urn:microsoft.com/office/officeart/2016/7/layout/RoundedRectangleTimeline"/>
    <dgm:cxn modelId="{2E29190B-D96A-45E6-91C6-FFE3E4944013}" type="presParOf" srcId="{BAC779C3-F7E5-440B-B7FB-16ED04FF72AA}" destId="{F07CEF98-B8E9-4C0D-BF6A-76654F7CC9C1}" srcOrd="2" destOrd="0" presId="urn:microsoft.com/office/officeart/2016/7/layout/RoundedRectangleTimeline"/>
    <dgm:cxn modelId="{0377DCE5-64ED-4B1E-948E-52678E26E6B5}" type="presParOf" srcId="{BAC779C3-F7E5-440B-B7FB-16ED04FF72AA}" destId="{51D32A4D-9B90-4247-B311-22AACE054800}" srcOrd="3" destOrd="0" presId="urn:microsoft.com/office/officeart/2016/7/layout/RoundedRectangleTimeline"/>
    <dgm:cxn modelId="{9F406AB8-E0FF-4368-BC7C-0DFBC9A17CFF}" type="presParOf" srcId="{BAC779C3-F7E5-440B-B7FB-16ED04FF72AA}" destId="{FB8AFEE7-8BED-474D-A9CC-1389F2F227FB}" srcOrd="4" destOrd="0" presId="urn:microsoft.com/office/officeart/2016/7/layout/RoundedRectangleTimeline"/>
    <dgm:cxn modelId="{87688324-4B84-4963-96E7-ECF7EC6B480D}" type="presParOf" srcId="{BF9887AE-962C-41E4-BAFD-53AB3FB6ABB3}" destId="{B41DAC3C-2A65-481E-BA92-2D361C3FCDBC}" srcOrd="1" destOrd="0" presId="urn:microsoft.com/office/officeart/2016/7/layout/RoundedRectangleTimeline"/>
    <dgm:cxn modelId="{AF9E6DAE-FF9D-402F-AAE6-73DA81B571B4}" type="presParOf" srcId="{BF9887AE-962C-41E4-BAFD-53AB3FB6ABB3}" destId="{EF0AF4BB-F1A5-4F5A-93B6-DC4A5450B571}" srcOrd="2" destOrd="0" presId="urn:microsoft.com/office/officeart/2016/7/layout/RoundedRectangleTimeline"/>
    <dgm:cxn modelId="{E598A273-D22E-45B0-91F1-C7E8D2F11BBC}" type="presParOf" srcId="{EF0AF4BB-F1A5-4F5A-93B6-DC4A5450B571}" destId="{7FC2FC33-37B4-4B74-8C18-A875FC854F5F}" srcOrd="0" destOrd="0" presId="urn:microsoft.com/office/officeart/2016/7/layout/RoundedRectangleTimeline"/>
    <dgm:cxn modelId="{E9CCBBAA-82C6-4B81-994A-ED65B3CA0A06}" type="presParOf" srcId="{EF0AF4BB-F1A5-4F5A-93B6-DC4A5450B571}" destId="{56FF52E0-5D9E-4A66-9BE3-19E37F2C1294}" srcOrd="1" destOrd="0" presId="urn:microsoft.com/office/officeart/2016/7/layout/RoundedRectangleTimeline"/>
    <dgm:cxn modelId="{1002FCCC-950E-4845-9D9F-64430DE04918}" type="presParOf" srcId="{EF0AF4BB-F1A5-4F5A-93B6-DC4A5450B571}" destId="{95A5BC04-3F91-4133-9A36-748FC8DB54BE}" srcOrd="2" destOrd="0" presId="urn:microsoft.com/office/officeart/2016/7/layout/RoundedRectangleTimeline"/>
    <dgm:cxn modelId="{63C69511-FD5A-461B-A8C9-1AE2037549BF}" type="presParOf" srcId="{EF0AF4BB-F1A5-4F5A-93B6-DC4A5450B571}" destId="{0B0BC5DC-3050-440B-A487-35D024899CF2}" srcOrd="3" destOrd="0" presId="urn:microsoft.com/office/officeart/2016/7/layout/RoundedRectangleTimeline"/>
    <dgm:cxn modelId="{C8FEAF98-6453-4A8F-BC62-00381B35E675}" type="presParOf" srcId="{EF0AF4BB-F1A5-4F5A-93B6-DC4A5450B571}" destId="{ACD4A9BE-FBD7-450A-8E05-C686803C4DF8}" srcOrd="4" destOrd="0" presId="urn:microsoft.com/office/officeart/2016/7/layout/RoundedRectangleTimeline"/>
    <dgm:cxn modelId="{44F95C2B-C33E-43CE-A325-695007C82307}" type="presParOf" srcId="{BF9887AE-962C-41E4-BAFD-53AB3FB6ABB3}" destId="{C5D6AD42-B3CE-4626-9F03-72607133CF31}" srcOrd="3" destOrd="0" presId="urn:microsoft.com/office/officeart/2016/7/layout/RoundedRectangleTimeline"/>
    <dgm:cxn modelId="{BFC35483-FC97-48D4-88A2-D1C68DBC29F2}" type="presParOf" srcId="{BF9887AE-962C-41E4-BAFD-53AB3FB6ABB3}" destId="{D9CD3D4C-B7AB-427C-A251-5D115757A215}" srcOrd="4" destOrd="0" presId="urn:microsoft.com/office/officeart/2016/7/layout/RoundedRectangleTimeline"/>
    <dgm:cxn modelId="{1339D821-B5DA-4B67-88D9-C8BB9C44A8A8}" type="presParOf" srcId="{D9CD3D4C-B7AB-427C-A251-5D115757A215}" destId="{C8A6229D-DE30-483A-9571-541CB1B26C97}" srcOrd="0" destOrd="0" presId="urn:microsoft.com/office/officeart/2016/7/layout/RoundedRectangleTimeline"/>
    <dgm:cxn modelId="{85ECAD73-AD46-4694-A2C4-6C983023CB23}" type="presParOf" srcId="{D9CD3D4C-B7AB-427C-A251-5D115757A215}" destId="{F38251E2-01EF-4C0B-8A45-EE215E7439E9}" srcOrd="1" destOrd="0" presId="urn:microsoft.com/office/officeart/2016/7/layout/RoundedRectangleTimeline"/>
    <dgm:cxn modelId="{4351F35E-FA38-43A5-BE8E-099C668B9091}" type="presParOf" srcId="{D9CD3D4C-B7AB-427C-A251-5D115757A215}" destId="{3F453793-533F-4CCB-83CD-E15596756787}" srcOrd="2" destOrd="0" presId="urn:microsoft.com/office/officeart/2016/7/layout/RoundedRectangleTimeline"/>
    <dgm:cxn modelId="{7D3A5A0E-49C7-47FC-8ED9-9DE39D7B3E56}" type="presParOf" srcId="{D9CD3D4C-B7AB-427C-A251-5D115757A215}" destId="{4AD4FA3F-08BA-405B-A155-DAA1F5DBBF07}" srcOrd="3" destOrd="0" presId="urn:microsoft.com/office/officeart/2016/7/layout/RoundedRectangleTimeline"/>
    <dgm:cxn modelId="{E5E8CCD6-B19E-42BD-8C55-97389C41EA1C}" type="presParOf" srcId="{D9CD3D4C-B7AB-427C-A251-5D115757A215}" destId="{C1BDFE5E-7D41-4EE8-863D-29FE92BD79A7}" srcOrd="4" destOrd="0" presId="urn:microsoft.com/office/officeart/2016/7/layout/RoundedRectangleTimeline"/>
    <dgm:cxn modelId="{47C405DC-6EB4-4845-A338-8D7559B92999}" type="presParOf" srcId="{BF9887AE-962C-41E4-BAFD-53AB3FB6ABB3}" destId="{ECADA769-5EC7-4527-B3E5-C8B0238A2C6E}" srcOrd="5" destOrd="0" presId="urn:microsoft.com/office/officeart/2016/7/layout/RoundedRectangleTimeline"/>
    <dgm:cxn modelId="{6424F35F-3358-414A-9536-1AECCFC8E1BB}" type="presParOf" srcId="{BF9887AE-962C-41E4-BAFD-53AB3FB6ABB3}" destId="{E4A6CFF2-D859-4CBC-8626-F0929B602734}" srcOrd="6" destOrd="0" presId="urn:microsoft.com/office/officeart/2016/7/layout/RoundedRectangleTimeline"/>
    <dgm:cxn modelId="{8A14A6C9-B15A-4370-8F60-6417160FDB16}" type="presParOf" srcId="{E4A6CFF2-D859-4CBC-8626-F0929B602734}" destId="{C10B5791-33BE-4857-87D4-6ED9AB2BF299}" srcOrd="0" destOrd="0" presId="urn:microsoft.com/office/officeart/2016/7/layout/RoundedRectangleTimeline"/>
    <dgm:cxn modelId="{A97F70B3-50A8-4E5F-95DB-90D244101B5D}" type="presParOf" srcId="{E4A6CFF2-D859-4CBC-8626-F0929B602734}" destId="{89E0C4D3-6D30-40B6-A8C9-347CF217A7E0}" srcOrd="1" destOrd="0" presId="urn:microsoft.com/office/officeart/2016/7/layout/RoundedRectangleTimeline"/>
    <dgm:cxn modelId="{17F92168-8F3A-4CD4-8C05-E7A03C928C84}" type="presParOf" srcId="{E4A6CFF2-D859-4CBC-8626-F0929B602734}" destId="{8DEE3762-4C3B-4730-8054-D710D1D2BB38}" srcOrd="2" destOrd="0" presId="urn:microsoft.com/office/officeart/2016/7/layout/RoundedRectangleTimeline"/>
    <dgm:cxn modelId="{7DFE26B9-42D5-42C1-962A-BC366AAAFC42}" type="presParOf" srcId="{E4A6CFF2-D859-4CBC-8626-F0929B602734}" destId="{7A2718F9-B27E-48A2-A731-8C4C1F6EA9CE}" srcOrd="3" destOrd="0" presId="urn:microsoft.com/office/officeart/2016/7/layout/RoundedRectangleTimeline"/>
    <dgm:cxn modelId="{B9B1C918-074E-4EAD-BE41-F5F883FCC824}" type="presParOf" srcId="{E4A6CFF2-D859-4CBC-8626-F0929B602734}" destId="{993714CB-470A-4820-811E-1BAEB165762D}" srcOrd="4" destOrd="0" presId="urn:microsoft.com/office/officeart/2016/7/layout/RoundedRectangleTimeline"/>
    <dgm:cxn modelId="{E65B1CD2-F5DE-4F53-8AF3-F9062010E517}" type="presParOf" srcId="{BF9887AE-962C-41E4-BAFD-53AB3FB6ABB3}" destId="{F4F8ED61-42EE-4190-9BC0-118254F2013B}" srcOrd="7" destOrd="0" presId="urn:microsoft.com/office/officeart/2016/7/layout/RoundedRectangleTimeline"/>
    <dgm:cxn modelId="{26462AB3-B963-48E3-8EB3-F7DAC01BCF1B}" type="presParOf" srcId="{BF9887AE-962C-41E4-BAFD-53AB3FB6ABB3}" destId="{F68F7F0A-A299-4760-9B69-091DCC2C5024}" srcOrd="8" destOrd="0" presId="urn:microsoft.com/office/officeart/2016/7/layout/RoundedRectangleTimeline"/>
    <dgm:cxn modelId="{EA00A3FE-556A-4BE0-BF8E-4D9C55C70323}" type="presParOf" srcId="{F68F7F0A-A299-4760-9B69-091DCC2C5024}" destId="{5669F4E7-8098-4FBD-860C-665C43C3D2D6}" srcOrd="0" destOrd="0" presId="urn:microsoft.com/office/officeart/2016/7/layout/RoundedRectangleTimeline"/>
    <dgm:cxn modelId="{95561679-6810-4C1C-AA2D-62F1299FCC6F}" type="presParOf" srcId="{F68F7F0A-A299-4760-9B69-091DCC2C5024}" destId="{AB0111D0-17AD-4EEC-BAAD-AA4C27A16625}" srcOrd="1" destOrd="0" presId="urn:microsoft.com/office/officeart/2016/7/layout/RoundedRectangleTimeline"/>
    <dgm:cxn modelId="{71F60F44-FF79-469C-92E7-60B176DBE378}" type="presParOf" srcId="{F68F7F0A-A299-4760-9B69-091DCC2C5024}" destId="{155AAD6B-E7F6-4D04-988A-F84F8C23DDA9}" srcOrd="2" destOrd="0" presId="urn:microsoft.com/office/officeart/2016/7/layout/RoundedRectangleTimeline"/>
    <dgm:cxn modelId="{EB6FF89F-3E98-4441-B3A0-AF381EDE36A4}" type="presParOf" srcId="{F68F7F0A-A299-4760-9B69-091DCC2C5024}" destId="{DABF1491-1FE0-4D6D-A649-5338BB306177}" srcOrd="3" destOrd="0" presId="urn:microsoft.com/office/officeart/2016/7/layout/RoundedRectangleTimeline"/>
    <dgm:cxn modelId="{6072AA6F-5410-4197-A009-DB7263DF5D7D}" type="presParOf" srcId="{F68F7F0A-A299-4760-9B69-091DCC2C5024}" destId="{54C8D0AC-0CB2-4228-A7A2-8B2DBB505997}" srcOrd="4" destOrd="0" presId="urn:microsoft.com/office/officeart/2016/7/layout/RoundedRectangleTimeline"/>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689CB9C-439A-4215-8E15-4E2A51D10461}"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a:lstStyle/>
        <a:p>
          <a:endParaRPr lang="en-US"/>
        </a:p>
      </dgm:t>
    </dgm:pt>
    <dgm:pt modelId="{965DE885-B7D2-4099-9F6A-24459ACDC7BC}">
      <dgm:prSet custT="1"/>
      <dgm:spPr>
        <a:solidFill>
          <a:srgbClr val="273E68"/>
        </a:solidFill>
        <a:ln>
          <a:noFill/>
        </a:ln>
      </dgm:spPr>
      <dgm:t>
        <a:bodyPr/>
        <a:lstStyle/>
        <a:p>
          <a:r>
            <a:rPr lang="en-US" sz="1400" b="0" dirty="0">
              <a:effectLst/>
              <a:latin typeface="Arial" panose="020B0604020202020204" pitchFamily="34" charset="0"/>
              <a:cs typeface="Arial" panose="020B0604020202020204" pitchFamily="34" charset="0"/>
            </a:rPr>
            <a:t>February 2024</a:t>
          </a:r>
        </a:p>
      </dgm:t>
    </dgm:pt>
    <dgm:pt modelId="{E5537688-42B8-4E84-9616-5818F3DD88CD}" type="parTrans" cxnId="{FD3694AE-33D4-4136-8CDF-E042602770E8}">
      <dgm:prSet/>
      <dgm:spPr/>
      <dgm:t>
        <a:bodyPr/>
        <a:lstStyle/>
        <a:p>
          <a:endParaRPr lang="en-US" sz="1500">
            <a:latin typeface="Arial" panose="020B0604020202020204" pitchFamily="34" charset="0"/>
            <a:cs typeface="Arial" panose="020B0604020202020204" pitchFamily="34" charset="0"/>
          </a:endParaRPr>
        </a:p>
      </dgm:t>
    </dgm:pt>
    <dgm:pt modelId="{A3410FDF-2DCB-408E-B390-55484419F1FC}" type="sibTrans" cxnId="{FD3694AE-33D4-4136-8CDF-E042602770E8}">
      <dgm:prSet/>
      <dgm:spPr/>
      <dgm:t>
        <a:bodyPr/>
        <a:lstStyle/>
        <a:p>
          <a:endParaRPr lang="en-US" sz="1500">
            <a:latin typeface="Arial" panose="020B0604020202020204" pitchFamily="34" charset="0"/>
            <a:cs typeface="Arial" panose="020B0604020202020204" pitchFamily="34" charset="0"/>
          </a:endParaRPr>
        </a:p>
      </dgm:t>
    </dgm:pt>
    <dgm:pt modelId="{06BF0CFE-CD9D-4342-A437-54DA16D785A0}">
      <dgm:prSet custT="1"/>
      <dgm:spPr/>
      <dgm:t>
        <a:bodyPr/>
        <a:lstStyle/>
        <a:p>
          <a:pPr>
            <a:lnSpc>
              <a:spcPct val="100000"/>
            </a:lnSpc>
            <a:spcAft>
              <a:spcPts val="0"/>
            </a:spcAft>
          </a:pPr>
          <a:r>
            <a:rPr lang="en-US" sz="1600" b="0" i="0" dirty="0">
              <a:latin typeface="Arial" panose="020B0604020202020204" pitchFamily="34" charset="0"/>
              <a:cs typeface="Arial" panose="020B0604020202020204" pitchFamily="34" charset="0"/>
            </a:rPr>
            <a:t>Conducted Participant Workshops</a:t>
          </a:r>
        </a:p>
      </dgm:t>
    </dgm:pt>
    <dgm:pt modelId="{7A1E2E27-6A74-4858-AA0A-F3C244E8A465}" type="parTrans" cxnId="{32213B44-319C-4A14-8FA1-D0B328D08F15}">
      <dgm:prSet/>
      <dgm:spPr/>
      <dgm:t>
        <a:bodyPr/>
        <a:lstStyle/>
        <a:p>
          <a:endParaRPr lang="en-US" sz="1500">
            <a:latin typeface="Arial" panose="020B0604020202020204" pitchFamily="34" charset="0"/>
            <a:cs typeface="Arial" panose="020B0604020202020204" pitchFamily="34" charset="0"/>
          </a:endParaRPr>
        </a:p>
      </dgm:t>
    </dgm:pt>
    <dgm:pt modelId="{F3570DB9-3D6D-48AB-B60F-D05CDE23140F}" type="sibTrans" cxnId="{32213B44-319C-4A14-8FA1-D0B328D08F15}">
      <dgm:prSet/>
      <dgm:spPr/>
      <dgm:t>
        <a:bodyPr/>
        <a:lstStyle/>
        <a:p>
          <a:endParaRPr lang="en-US" sz="1500">
            <a:latin typeface="Arial" panose="020B0604020202020204" pitchFamily="34" charset="0"/>
            <a:cs typeface="Arial" panose="020B0604020202020204" pitchFamily="34" charset="0"/>
          </a:endParaRPr>
        </a:p>
      </dgm:t>
    </dgm:pt>
    <dgm:pt modelId="{0D651A31-41CD-4AE3-B271-6B9D58F0C9DA}">
      <dgm:prSet custT="1"/>
      <dgm:spPr>
        <a:solidFill>
          <a:srgbClr val="273E68"/>
        </a:solidFill>
        <a:ln>
          <a:noFill/>
        </a:ln>
      </dgm:spPr>
      <dgm:t>
        <a:bodyPr/>
        <a:lstStyle/>
        <a:p>
          <a:r>
            <a:rPr lang="en-US" sz="1400" b="0" dirty="0">
              <a:latin typeface="Arial" panose="020B0604020202020204" pitchFamily="34" charset="0"/>
              <a:cs typeface="Arial" panose="020B0604020202020204" pitchFamily="34" charset="0"/>
            </a:rPr>
            <a:t>June 2024</a:t>
          </a:r>
        </a:p>
      </dgm:t>
    </dgm:pt>
    <dgm:pt modelId="{D96F08C1-20CD-4E9D-827A-545AA4BABF12}" type="parTrans" cxnId="{85145837-233B-4378-AFBF-9006D3F25FE5}">
      <dgm:prSet/>
      <dgm:spPr/>
      <dgm:t>
        <a:bodyPr/>
        <a:lstStyle/>
        <a:p>
          <a:endParaRPr lang="en-US" sz="1500">
            <a:latin typeface="Arial" panose="020B0604020202020204" pitchFamily="34" charset="0"/>
            <a:cs typeface="Arial" panose="020B0604020202020204" pitchFamily="34" charset="0"/>
          </a:endParaRPr>
        </a:p>
      </dgm:t>
    </dgm:pt>
    <dgm:pt modelId="{A2D9E07C-8715-49F7-BC80-29B297842A8B}" type="sibTrans" cxnId="{85145837-233B-4378-AFBF-9006D3F25FE5}">
      <dgm:prSet/>
      <dgm:spPr/>
      <dgm:t>
        <a:bodyPr/>
        <a:lstStyle/>
        <a:p>
          <a:endParaRPr lang="en-US" sz="1500">
            <a:latin typeface="Arial" panose="020B0604020202020204" pitchFamily="34" charset="0"/>
            <a:cs typeface="Arial" panose="020B0604020202020204" pitchFamily="34" charset="0"/>
          </a:endParaRPr>
        </a:p>
      </dgm:t>
    </dgm:pt>
    <dgm:pt modelId="{9B47BFC7-69A2-419A-8D0B-7C984D0747C8}">
      <dgm:prSet custT="1"/>
      <dgm:spPr>
        <a:solidFill>
          <a:srgbClr val="273E68"/>
        </a:solidFill>
        <a:ln>
          <a:noFill/>
        </a:ln>
      </dgm:spPr>
      <dgm:t>
        <a:bodyPr/>
        <a:lstStyle/>
        <a:p>
          <a:r>
            <a:rPr lang="en-US" sz="1400" b="0" dirty="0">
              <a:effectLst/>
              <a:latin typeface="Arial" panose="020B0604020202020204" pitchFamily="34" charset="0"/>
              <a:cs typeface="Arial" panose="020B0604020202020204" pitchFamily="34" charset="0"/>
            </a:rPr>
            <a:t>July 2024</a:t>
          </a:r>
        </a:p>
      </dgm:t>
    </dgm:pt>
    <dgm:pt modelId="{65745997-1CEA-4BFF-BD68-6306858AA473}" type="sibTrans" cxnId="{2F76F86E-7CAA-4949-9881-B9A2B3DE6C4D}">
      <dgm:prSet/>
      <dgm:spPr/>
      <dgm:t>
        <a:bodyPr/>
        <a:lstStyle/>
        <a:p>
          <a:endParaRPr lang="en-US" sz="1500">
            <a:latin typeface="Arial" panose="020B0604020202020204" pitchFamily="34" charset="0"/>
            <a:cs typeface="Arial" panose="020B0604020202020204" pitchFamily="34" charset="0"/>
          </a:endParaRPr>
        </a:p>
      </dgm:t>
    </dgm:pt>
    <dgm:pt modelId="{8DA5184F-58A1-45DC-9C33-3334C95777C0}" type="parTrans" cxnId="{2F76F86E-7CAA-4949-9881-B9A2B3DE6C4D}">
      <dgm:prSet/>
      <dgm:spPr/>
      <dgm:t>
        <a:bodyPr/>
        <a:lstStyle/>
        <a:p>
          <a:endParaRPr lang="en-US" sz="1500">
            <a:latin typeface="Arial" panose="020B0604020202020204" pitchFamily="34" charset="0"/>
            <a:cs typeface="Arial" panose="020B0604020202020204" pitchFamily="34" charset="0"/>
          </a:endParaRPr>
        </a:p>
      </dgm:t>
    </dgm:pt>
    <dgm:pt modelId="{7C3FF88A-BDBB-46BF-88B0-6569FE8E9F2B}">
      <dgm:prSet custT="1"/>
      <dgm:spPr>
        <a:noFill/>
        <a:ln>
          <a:no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500" dirty="0">
              <a:latin typeface="Arial" panose="020B0604020202020204" pitchFamily="34" charset="0"/>
              <a:cs typeface="Arial" panose="020B0604020202020204" pitchFamily="34" charset="0"/>
            </a:rPr>
            <a:t>Project Kickoff Meeting</a:t>
          </a:r>
        </a:p>
      </dgm:t>
    </dgm:pt>
    <dgm:pt modelId="{E739BDD4-2EF9-4034-A270-655B507CD6B0}" type="sibTrans" cxnId="{C942BD81-E1B9-4E3E-A018-9B8F206052DC}">
      <dgm:prSet/>
      <dgm:spPr/>
      <dgm:t>
        <a:bodyPr/>
        <a:lstStyle/>
        <a:p>
          <a:endParaRPr lang="en-US" sz="1500">
            <a:latin typeface="Arial" panose="020B0604020202020204" pitchFamily="34" charset="0"/>
            <a:cs typeface="Arial" panose="020B0604020202020204" pitchFamily="34" charset="0"/>
          </a:endParaRPr>
        </a:p>
      </dgm:t>
    </dgm:pt>
    <dgm:pt modelId="{DC8BC0C4-FF03-4E0A-8E81-30C0EB227F45}" type="parTrans" cxnId="{C942BD81-E1B9-4E3E-A018-9B8F206052DC}">
      <dgm:prSet/>
      <dgm:spPr/>
      <dgm:t>
        <a:bodyPr/>
        <a:lstStyle/>
        <a:p>
          <a:endParaRPr lang="en-US" sz="1500">
            <a:latin typeface="Arial" panose="020B0604020202020204" pitchFamily="34" charset="0"/>
            <a:cs typeface="Arial" panose="020B0604020202020204" pitchFamily="34" charset="0"/>
          </a:endParaRPr>
        </a:p>
      </dgm:t>
    </dgm:pt>
    <dgm:pt modelId="{AEF0112C-44EF-483F-95F7-110F3AE3C5CF}">
      <dgm:prSet custT="1"/>
      <dgm:spPr/>
      <dgm:t>
        <a:bodyPr/>
        <a:lstStyle/>
        <a:p>
          <a:r>
            <a:rPr lang="en-US" sz="1500" dirty="0">
              <a:latin typeface="Arial" panose="020B0604020202020204" pitchFamily="34" charset="0"/>
              <a:cs typeface="Arial" panose="020B0604020202020204" pitchFamily="34" charset="0"/>
            </a:rPr>
            <a:t>Jurisdictional Letters of Intent</a:t>
          </a:r>
        </a:p>
      </dgm:t>
    </dgm:pt>
    <dgm:pt modelId="{562D3771-9244-4005-800D-6F9FD32F29FC}" type="sibTrans" cxnId="{B9F398CE-033E-4D67-B63B-B1AC4FE7AC0B}">
      <dgm:prSet/>
      <dgm:spPr/>
      <dgm:t>
        <a:bodyPr/>
        <a:lstStyle/>
        <a:p>
          <a:endParaRPr lang="en-US"/>
        </a:p>
      </dgm:t>
    </dgm:pt>
    <dgm:pt modelId="{A1CD420A-113A-41FD-A49E-013A869AF5C0}" type="parTrans" cxnId="{B9F398CE-033E-4D67-B63B-B1AC4FE7AC0B}">
      <dgm:prSet/>
      <dgm:spPr/>
      <dgm:t>
        <a:bodyPr/>
        <a:lstStyle/>
        <a:p>
          <a:endParaRPr lang="en-US"/>
        </a:p>
      </dgm:t>
    </dgm:pt>
    <dgm:pt modelId="{775F4FC2-CA98-4010-BA8D-4C0B652C3CAD}">
      <dgm:prSet custT="1"/>
      <dgm:spPr/>
      <dgm:t>
        <a:bodyPr/>
        <a:lstStyle/>
        <a:p>
          <a:r>
            <a:rPr lang="en-US" sz="1500" dirty="0">
              <a:latin typeface="Arial" panose="020B0604020202020204" pitchFamily="34" charset="0"/>
              <a:cs typeface="Arial" panose="020B0604020202020204" pitchFamily="34" charset="0"/>
            </a:rPr>
            <a:t>Initial Steering Committee Meeting</a:t>
          </a:r>
        </a:p>
      </dgm:t>
    </dgm:pt>
    <dgm:pt modelId="{880F92D6-DE89-4DCD-8321-DF366CC51940}" type="parTrans" cxnId="{4FC05CF3-05FA-4130-BA60-7F7E2B4EACC0}">
      <dgm:prSet/>
      <dgm:spPr/>
      <dgm:t>
        <a:bodyPr/>
        <a:lstStyle/>
        <a:p>
          <a:endParaRPr lang="en-US"/>
        </a:p>
      </dgm:t>
    </dgm:pt>
    <dgm:pt modelId="{CCA5071A-E024-4140-813D-3E2B95C29DBB}" type="sibTrans" cxnId="{4FC05CF3-05FA-4130-BA60-7F7E2B4EACC0}">
      <dgm:prSet/>
      <dgm:spPr/>
      <dgm:t>
        <a:bodyPr/>
        <a:lstStyle/>
        <a:p>
          <a:endParaRPr lang="en-US"/>
        </a:p>
      </dgm:t>
    </dgm:pt>
    <dgm:pt modelId="{13595A2B-A043-4029-80A1-699422D50103}">
      <dgm:prSet custT="1"/>
      <dgm:spPr/>
      <dgm:t>
        <a:bodyPr/>
        <a:lstStyle/>
        <a:p>
          <a:endParaRPr lang="en-US" sz="1500" dirty="0">
            <a:latin typeface="Arial" panose="020B0604020202020204" pitchFamily="34" charset="0"/>
            <a:cs typeface="Arial" panose="020B0604020202020204" pitchFamily="34" charset="0"/>
          </a:endParaRPr>
        </a:p>
      </dgm:t>
    </dgm:pt>
    <dgm:pt modelId="{B8FB8231-83B8-40E4-AA31-6925EE5E2045}" type="sibTrans" cxnId="{6F13EA42-2C59-4C13-82E2-6AB30FC0700F}">
      <dgm:prSet/>
      <dgm:spPr/>
      <dgm:t>
        <a:bodyPr/>
        <a:lstStyle/>
        <a:p>
          <a:endParaRPr lang="en-US"/>
        </a:p>
      </dgm:t>
    </dgm:pt>
    <dgm:pt modelId="{97F0F23E-7044-4745-A099-2C9DFDD6F31F}" type="parTrans" cxnId="{6F13EA42-2C59-4C13-82E2-6AB30FC0700F}">
      <dgm:prSet/>
      <dgm:spPr/>
      <dgm:t>
        <a:bodyPr/>
        <a:lstStyle/>
        <a:p>
          <a:endParaRPr lang="en-US"/>
        </a:p>
      </dgm:t>
    </dgm:pt>
    <dgm:pt modelId="{BD689AF8-62FA-47B2-966E-C9CF3EB7D71C}">
      <dgm:prSet custT="1"/>
      <dgm:spPr/>
      <dgm:t>
        <a:bodyPr/>
        <a:lstStyle/>
        <a:p>
          <a:pPr>
            <a:lnSpc>
              <a:spcPct val="100000"/>
            </a:lnSpc>
            <a:spcAft>
              <a:spcPts val="0"/>
            </a:spcAft>
          </a:pPr>
          <a:r>
            <a:rPr lang="en-US" sz="1600" b="0" i="0" dirty="0">
              <a:latin typeface="Arial" panose="020B0604020202020204" pitchFamily="34" charset="0"/>
              <a:cs typeface="Arial" panose="020B0604020202020204" pitchFamily="34" charset="0"/>
            </a:rPr>
            <a:t>Conducted Public Meeting</a:t>
          </a:r>
        </a:p>
      </dgm:t>
    </dgm:pt>
    <dgm:pt modelId="{5789A3E0-97DE-41C8-8A1A-9D686402665C}" type="parTrans" cxnId="{BB453531-9227-49DA-B55A-8FB901BD8DA8}">
      <dgm:prSet/>
      <dgm:spPr/>
      <dgm:t>
        <a:bodyPr/>
        <a:lstStyle/>
        <a:p>
          <a:endParaRPr lang="en-US"/>
        </a:p>
      </dgm:t>
    </dgm:pt>
    <dgm:pt modelId="{4D9AE80F-C28E-4C06-9854-23C897144280}" type="sibTrans" cxnId="{BB453531-9227-49DA-B55A-8FB901BD8DA8}">
      <dgm:prSet/>
      <dgm:spPr/>
      <dgm:t>
        <a:bodyPr/>
        <a:lstStyle/>
        <a:p>
          <a:endParaRPr lang="en-US"/>
        </a:p>
      </dgm:t>
    </dgm:pt>
    <dgm:pt modelId="{BC30B0AF-E877-4963-8AD8-8141B86E25BB}">
      <dgm:prSet custT="1"/>
      <dgm:spPr>
        <a:noFill/>
        <a:ln>
          <a:noFill/>
        </a:ln>
      </dgm:spPr>
      <dgm:t>
        <a:bodyPr/>
        <a:lstStyle/>
        <a:p>
          <a:r>
            <a:rPr lang="en-US" sz="1600" b="0" dirty="0">
              <a:effectLst/>
              <a:latin typeface="Arial" panose="020B0604020202020204" pitchFamily="34" charset="0"/>
              <a:cs typeface="Arial" panose="020B0604020202020204" pitchFamily="34" charset="0"/>
            </a:rPr>
            <a:t>Complete Revisions to Vol I and Annexes</a:t>
          </a:r>
          <a:endParaRPr lang="en-US" sz="1600" dirty="0">
            <a:latin typeface="Arial" panose="020B0604020202020204" pitchFamily="34" charset="0"/>
            <a:cs typeface="Arial" panose="020B0604020202020204" pitchFamily="34" charset="0"/>
          </a:endParaRPr>
        </a:p>
      </dgm:t>
    </dgm:pt>
    <dgm:pt modelId="{B06ACD79-07EB-4820-AB4A-6BCCBD15BEC6}" type="parTrans" cxnId="{FF2649ED-83DF-43CA-A496-03D131333D4E}">
      <dgm:prSet/>
      <dgm:spPr/>
      <dgm:t>
        <a:bodyPr/>
        <a:lstStyle/>
        <a:p>
          <a:endParaRPr lang="en-US"/>
        </a:p>
      </dgm:t>
    </dgm:pt>
    <dgm:pt modelId="{FB877074-2B85-4C10-A6A0-A7A39FA33CD2}" type="sibTrans" cxnId="{FF2649ED-83DF-43CA-A496-03D131333D4E}">
      <dgm:prSet/>
      <dgm:spPr/>
      <dgm:t>
        <a:bodyPr/>
        <a:lstStyle/>
        <a:p>
          <a:endParaRPr lang="en-US"/>
        </a:p>
      </dgm:t>
    </dgm:pt>
    <dgm:pt modelId="{05100F59-0473-4B2F-A39F-10D4047397C3}">
      <dgm:prSet custT="1"/>
      <dgm:spPr>
        <a:solidFill>
          <a:srgbClr val="273E68"/>
        </a:solidFill>
        <a:ln>
          <a:noFill/>
        </a:ln>
      </dgm:spPr>
      <dgm:t>
        <a:bodyPr/>
        <a:lstStyle/>
        <a:p>
          <a:r>
            <a:rPr lang="en-US" sz="1400" dirty="0">
              <a:latin typeface="Arial" panose="020B0604020202020204" pitchFamily="34" charset="0"/>
              <a:cs typeface="Arial" panose="020B0604020202020204" pitchFamily="34" charset="0"/>
            </a:rPr>
            <a:t>October 2024 – February2025</a:t>
          </a:r>
        </a:p>
      </dgm:t>
    </dgm:pt>
    <dgm:pt modelId="{895EF81D-5111-45A6-AF62-3AFB8240FF4F}" type="sibTrans" cxnId="{A040F140-A80B-4533-BD02-E82AE81EC092}">
      <dgm:prSet/>
      <dgm:spPr/>
      <dgm:t>
        <a:bodyPr/>
        <a:lstStyle/>
        <a:p>
          <a:endParaRPr lang="en-US" sz="1500">
            <a:latin typeface="Arial" panose="020B0604020202020204" pitchFamily="34" charset="0"/>
            <a:cs typeface="Arial" panose="020B0604020202020204" pitchFamily="34" charset="0"/>
          </a:endParaRPr>
        </a:p>
      </dgm:t>
    </dgm:pt>
    <dgm:pt modelId="{112926E8-8AB7-46E9-824A-D67EE80F297C}" type="parTrans" cxnId="{A040F140-A80B-4533-BD02-E82AE81EC092}">
      <dgm:prSet/>
      <dgm:spPr/>
      <dgm:t>
        <a:bodyPr/>
        <a:lstStyle/>
        <a:p>
          <a:endParaRPr lang="en-US" sz="1500">
            <a:latin typeface="Arial" panose="020B0604020202020204" pitchFamily="34" charset="0"/>
            <a:cs typeface="Arial" panose="020B0604020202020204" pitchFamily="34" charset="0"/>
          </a:endParaRPr>
        </a:p>
      </dgm:t>
    </dgm:pt>
    <dgm:pt modelId="{ED061E77-F746-4875-8D7C-4E8F1B4FD8E0}">
      <dgm:prSet custT="1"/>
      <dgm:spPr/>
      <dgm:t>
        <a:bodyPr/>
        <a:lstStyle/>
        <a:p>
          <a:pPr>
            <a:lnSpc>
              <a:spcPct val="100000"/>
            </a:lnSpc>
            <a:spcAft>
              <a:spcPts val="0"/>
            </a:spcAft>
          </a:pPr>
          <a:r>
            <a:rPr lang="en-US" sz="1600" b="0" i="0" dirty="0">
              <a:latin typeface="Arial" panose="020B0604020202020204" pitchFamily="34" charset="0"/>
              <a:cs typeface="Arial" panose="020B0604020202020204" pitchFamily="34" charset="0"/>
            </a:rPr>
            <a:t>Jurisdictions Update Their Annexes</a:t>
          </a:r>
        </a:p>
      </dgm:t>
    </dgm:pt>
    <dgm:pt modelId="{44633292-A573-4CEF-8FA8-8E9203F786EA}" type="parTrans" cxnId="{4B304ADB-5756-4028-8246-D1CA9D89FF61}">
      <dgm:prSet/>
      <dgm:spPr/>
      <dgm:t>
        <a:bodyPr/>
        <a:lstStyle/>
        <a:p>
          <a:endParaRPr lang="en-US"/>
        </a:p>
      </dgm:t>
    </dgm:pt>
    <dgm:pt modelId="{DB5B5DE7-AF69-489B-BE12-82FFD6595FA7}" type="sibTrans" cxnId="{4B304ADB-5756-4028-8246-D1CA9D89FF61}">
      <dgm:prSet/>
      <dgm:spPr/>
      <dgm:t>
        <a:bodyPr/>
        <a:lstStyle/>
        <a:p>
          <a:endParaRPr lang="en-US"/>
        </a:p>
      </dgm:t>
    </dgm:pt>
    <dgm:pt modelId="{D2DDF4D8-8F9C-42E3-B714-F2D633FA2F87}">
      <dgm:prSet custT="1"/>
      <dgm:spPr>
        <a:solidFill>
          <a:srgbClr val="273E68"/>
        </a:solidFill>
        <a:ln>
          <a:noFill/>
        </a:ln>
      </dgm:spPr>
      <dgm:t>
        <a:bodyPr/>
        <a:lstStyle/>
        <a:p>
          <a:pPr>
            <a:lnSpc>
              <a:spcPct val="100000"/>
            </a:lnSpc>
            <a:spcAft>
              <a:spcPts val="0"/>
            </a:spcAft>
          </a:pPr>
          <a:endParaRPr lang="en-US" sz="1600" b="0" i="0" dirty="0">
            <a:latin typeface="Arial" panose="020B0604020202020204" pitchFamily="34" charset="0"/>
            <a:cs typeface="Arial" panose="020B0604020202020204" pitchFamily="34" charset="0"/>
          </a:endParaRPr>
        </a:p>
      </dgm:t>
    </dgm:pt>
    <dgm:pt modelId="{9EC59FE9-0CE3-4667-9DAF-FB519DC13A5D}" type="parTrans" cxnId="{17E3B6D0-8ED0-4357-816A-58618195852C}">
      <dgm:prSet/>
      <dgm:spPr/>
      <dgm:t>
        <a:bodyPr/>
        <a:lstStyle/>
        <a:p>
          <a:endParaRPr lang="en-US"/>
        </a:p>
      </dgm:t>
    </dgm:pt>
    <dgm:pt modelId="{5C6FF42A-AA6A-44A7-AA39-5F40EF14BF91}" type="sibTrans" cxnId="{17E3B6D0-8ED0-4357-816A-58618195852C}">
      <dgm:prSet/>
      <dgm:spPr/>
      <dgm:t>
        <a:bodyPr/>
        <a:lstStyle/>
        <a:p>
          <a:endParaRPr lang="en-US"/>
        </a:p>
      </dgm:t>
    </dgm:pt>
    <dgm:pt modelId="{5FC780CD-E678-4495-AE4A-6BD5ABAC275D}">
      <dgm:prSet custT="1"/>
      <dgm:spPr/>
      <dgm:t>
        <a:bodyPr/>
        <a:lstStyle/>
        <a:p>
          <a:r>
            <a:rPr lang="en-US" sz="1600" b="0" dirty="0">
              <a:effectLst/>
              <a:latin typeface="Arial" panose="020B0604020202020204" pitchFamily="34" charset="0"/>
              <a:cs typeface="Arial" panose="020B0604020202020204" pitchFamily="34" charset="0"/>
            </a:rPr>
            <a:t>Prepare for Public Comment Period</a:t>
          </a:r>
        </a:p>
      </dgm:t>
    </dgm:pt>
    <dgm:pt modelId="{90ADFD2B-CE90-45E6-AA19-7BCA6E7DF5E1}" type="parTrans" cxnId="{F27872C7-C75B-442F-BDB9-00D52F9C6EF5}">
      <dgm:prSet/>
      <dgm:spPr/>
      <dgm:t>
        <a:bodyPr/>
        <a:lstStyle/>
        <a:p>
          <a:endParaRPr lang="en-US"/>
        </a:p>
      </dgm:t>
    </dgm:pt>
    <dgm:pt modelId="{44FDCEA3-53A4-4F9E-B5C9-EFB03C10E916}" type="sibTrans" cxnId="{F27872C7-C75B-442F-BDB9-00D52F9C6EF5}">
      <dgm:prSet/>
      <dgm:spPr/>
      <dgm:t>
        <a:bodyPr/>
        <a:lstStyle/>
        <a:p>
          <a:endParaRPr lang="en-US"/>
        </a:p>
      </dgm:t>
    </dgm:pt>
    <dgm:pt modelId="{06020480-2582-44DA-A588-C60D5959A4EE}">
      <dgm:prSet custT="1"/>
      <dgm:spPr/>
      <dgm:t>
        <a:bodyPr/>
        <a:lstStyle/>
        <a:p>
          <a:pPr>
            <a:lnSpc>
              <a:spcPct val="100000"/>
            </a:lnSpc>
            <a:spcAft>
              <a:spcPts val="0"/>
            </a:spcAft>
          </a:pPr>
          <a:endParaRPr lang="en-US" sz="1600" b="0" i="0" dirty="0">
            <a:latin typeface="Arial" panose="020B0604020202020204" pitchFamily="34" charset="0"/>
            <a:cs typeface="Arial" panose="020B0604020202020204" pitchFamily="34" charset="0"/>
          </a:endParaRPr>
        </a:p>
      </dgm:t>
    </dgm:pt>
    <dgm:pt modelId="{835628C7-68D3-49FB-B8C3-A8C38219425A}" type="parTrans" cxnId="{7F38FA59-C407-4185-82BB-BF20A3CA5793}">
      <dgm:prSet/>
      <dgm:spPr/>
      <dgm:t>
        <a:bodyPr/>
        <a:lstStyle/>
        <a:p>
          <a:endParaRPr lang="en-US"/>
        </a:p>
      </dgm:t>
    </dgm:pt>
    <dgm:pt modelId="{E06616FB-C3F8-4B51-9053-6EE261C0BA80}" type="sibTrans" cxnId="{7F38FA59-C407-4185-82BB-BF20A3CA5793}">
      <dgm:prSet/>
      <dgm:spPr/>
      <dgm:t>
        <a:bodyPr/>
        <a:lstStyle/>
        <a:p>
          <a:endParaRPr lang="en-US"/>
        </a:p>
      </dgm:t>
    </dgm:pt>
    <dgm:pt modelId="{B1BF6152-40D3-42C7-B979-9C41F8C9F297}">
      <dgm:prSet custT="1"/>
      <dgm:spPr>
        <a:solidFill>
          <a:srgbClr val="273E68"/>
        </a:solidFill>
        <a:ln>
          <a:noFill/>
        </a:ln>
      </dgm:spPr>
      <dgm:t>
        <a:bodyPr/>
        <a:lstStyle/>
        <a:p>
          <a:endParaRPr lang="en-US" sz="1600" dirty="0">
            <a:latin typeface="Arial" panose="020B0604020202020204" pitchFamily="34" charset="0"/>
            <a:cs typeface="Arial" panose="020B0604020202020204" pitchFamily="34" charset="0"/>
          </a:endParaRPr>
        </a:p>
      </dgm:t>
    </dgm:pt>
    <dgm:pt modelId="{CA2816DC-FDA8-4BB4-8020-48B43EF1E1F8}" type="parTrans" cxnId="{044B99BD-3ED8-40CC-960D-72E438FA8F13}">
      <dgm:prSet/>
      <dgm:spPr/>
      <dgm:t>
        <a:bodyPr/>
        <a:lstStyle/>
        <a:p>
          <a:endParaRPr lang="en-US"/>
        </a:p>
      </dgm:t>
    </dgm:pt>
    <dgm:pt modelId="{FB152480-CC9F-4ECB-AF04-170D68B1370C}" type="sibTrans" cxnId="{044B99BD-3ED8-40CC-960D-72E438FA8F13}">
      <dgm:prSet/>
      <dgm:spPr/>
      <dgm:t>
        <a:bodyPr/>
        <a:lstStyle/>
        <a:p>
          <a:endParaRPr lang="en-US"/>
        </a:p>
      </dgm:t>
    </dgm:pt>
    <dgm:pt modelId="{A2AA7056-89A4-455E-94D7-E61CEB2ADE26}">
      <dgm:prSet custT="1"/>
      <dgm:spPr/>
      <dgm:t>
        <a:bodyPr/>
        <a:lstStyle/>
        <a:p>
          <a:endParaRPr lang="en-US" sz="1600" b="0" dirty="0">
            <a:effectLst/>
            <a:latin typeface="Arial" panose="020B0604020202020204" pitchFamily="34" charset="0"/>
            <a:cs typeface="Arial" panose="020B0604020202020204" pitchFamily="34" charset="0"/>
          </a:endParaRPr>
        </a:p>
      </dgm:t>
    </dgm:pt>
    <dgm:pt modelId="{B2C2EA46-893C-4621-BFA1-252AD7E516D0}" type="parTrans" cxnId="{18A4EBB6-1105-4B51-B7D7-5B536660523E}">
      <dgm:prSet/>
      <dgm:spPr/>
      <dgm:t>
        <a:bodyPr/>
        <a:lstStyle/>
        <a:p>
          <a:endParaRPr lang="en-US"/>
        </a:p>
      </dgm:t>
    </dgm:pt>
    <dgm:pt modelId="{833CA762-2B46-4B82-8FAA-252FE1AF10CB}" type="sibTrans" cxnId="{18A4EBB6-1105-4B51-B7D7-5B536660523E}">
      <dgm:prSet/>
      <dgm:spPr/>
      <dgm:t>
        <a:bodyPr/>
        <a:lstStyle/>
        <a:p>
          <a:endParaRPr lang="en-US"/>
        </a:p>
      </dgm:t>
    </dgm:pt>
    <dgm:pt modelId="{BF9887AE-962C-41E4-BAFD-53AB3FB6ABB3}" type="pres">
      <dgm:prSet presAssocID="{3689CB9C-439A-4215-8E15-4E2A51D10461}" presName="Name0" presStyleCnt="0">
        <dgm:presLayoutVars>
          <dgm:chMax/>
          <dgm:chPref/>
          <dgm:animLvl val="lvl"/>
        </dgm:presLayoutVars>
      </dgm:prSet>
      <dgm:spPr/>
    </dgm:pt>
    <dgm:pt modelId="{EF0AF4BB-F1A5-4F5A-93B6-DC4A5450B571}" type="pres">
      <dgm:prSet presAssocID="{965DE885-B7D2-4099-9F6A-24459ACDC7BC}" presName="composite1" presStyleCnt="0"/>
      <dgm:spPr/>
    </dgm:pt>
    <dgm:pt modelId="{7FC2FC33-37B4-4B74-8C18-A875FC854F5F}" type="pres">
      <dgm:prSet presAssocID="{965DE885-B7D2-4099-9F6A-24459ACDC7BC}" presName="parent1" presStyleLbl="alignNode1" presStyleIdx="0" presStyleCnt="6">
        <dgm:presLayoutVars>
          <dgm:chMax val="1"/>
          <dgm:chPref val="1"/>
          <dgm:bulletEnabled val="1"/>
        </dgm:presLayoutVars>
      </dgm:prSet>
      <dgm:spPr/>
    </dgm:pt>
    <dgm:pt modelId="{56FF52E0-5D9E-4A66-9BE3-19E37F2C1294}" type="pres">
      <dgm:prSet presAssocID="{965DE885-B7D2-4099-9F6A-24459ACDC7BC}" presName="Childtext1" presStyleLbl="revTx" presStyleIdx="0" presStyleCnt="6">
        <dgm:presLayoutVars>
          <dgm:bulletEnabled val="1"/>
        </dgm:presLayoutVars>
      </dgm:prSet>
      <dgm:spPr/>
    </dgm:pt>
    <dgm:pt modelId="{95A5BC04-3F91-4133-9A36-748FC8DB54BE}" type="pres">
      <dgm:prSet presAssocID="{965DE885-B7D2-4099-9F6A-24459ACDC7BC}" presName="ConnectLine1" presStyleLbl="sibTrans1D1" presStyleIdx="0" presStyleCnt="6"/>
      <dgm:spPr>
        <a:noFill/>
        <a:ln w="6350" cap="flat" cmpd="sng" algn="ctr">
          <a:solidFill>
            <a:schemeClr val="accent1">
              <a:hueOff val="0"/>
              <a:satOff val="0"/>
              <a:lumOff val="0"/>
              <a:alphaOff val="0"/>
            </a:schemeClr>
          </a:solidFill>
          <a:prstDash val="dash"/>
          <a:miter lim="800000"/>
        </a:ln>
        <a:effectLst/>
      </dgm:spPr>
    </dgm:pt>
    <dgm:pt modelId="{0B0BC5DC-3050-440B-A487-35D024899CF2}" type="pres">
      <dgm:prSet presAssocID="{965DE885-B7D2-4099-9F6A-24459ACDC7BC}" presName="ConnectLineEnd1" presStyleLbl="lnNode1" presStyleIdx="0" presStyleCnt="6"/>
      <dgm:spPr>
        <a:solidFill>
          <a:srgbClr val="258DB8"/>
        </a:solidFill>
      </dgm:spPr>
    </dgm:pt>
    <dgm:pt modelId="{ACD4A9BE-FBD7-450A-8E05-C686803C4DF8}" type="pres">
      <dgm:prSet presAssocID="{965DE885-B7D2-4099-9F6A-24459ACDC7BC}" presName="EmptyPane1" presStyleCnt="0"/>
      <dgm:spPr/>
    </dgm:pt>
    <dgm:pt modelId="{C5D6AD42-B3CE-4626-9F03-72607133CF31}" type="pres">
      <dgm:prSet presAssocID="{A3410FDF-2DCB-408E-B390-55484419F1FC}" presName="spaceBetweenRectangles1" presStyleCnt="0"/>
      <dgm:spPr/>
    </dgm:pt>
    <dgm:pt modelId="{9CAA3855-8EDF-4EBD-815F-87F44EA9FD92}" type="pres">
      <dgm:prSet presAssocID="{0D651A31-41CD-4AE3-B271-6B9D58F0C9DA}" presName="composite1" presStyleCnt="0"/>
      <dgm:spPr/>
    </dgm:pt>
    <dgm:pt modelId="{1871E119-CE17-48D2-8A01-88F42A8D9CE5}" type="pres">
      <dgm:prSet presAssocID="{0D651A31-41CD-4AE3-B271-6B9D58F0C9DA}" presName="parent1" presStyleLbl="alignNode1" presStyleIdx="1" presStyleCnt="6">
        <dgm:presLayoutVars>
          <dgm:chMax val="1"/>
          <dgm:chPref val="1"/>
          <dgm:bulletEnabled val="1"/>
        </dgm:presLayoutVars>
      </dgm:prSet>
      <dgm:spPr/>
    </dgm:pt>
    <dgm:pt modelId="{25E0D14E-2F9F-4622-BEC7-AF201EE40B4F}" type="pres">
      <dgm:prSet presAssocID="{0D651A31-41CD-4AE3-B271-6B9D58F0C9DA}" presName="Childtext1" presStyleLbl="revTx" presStyleIdx="1" presStyleCnt="6" custLinFactNeighborX="-5665" custLinFactNeighborY="3285">
        <dgm:presLayoutVars>
          <dgm:bulletEnabled val="1"/>
        </dgm:presLayoutVars>
      </dgm:prSet>
      <dgm:spPr/>
    </dgm:pt>
    <dgm:pt modelId="{1942567A-5D43-4272-AF3A-6FFD4CF25206}" type="pres">
      <dgm:prSet presAssocID="{0D651A31-41CD-4AE3-B271-6B9D58F0C9DA}" presName="ConnectLine1" presStyleLbl="sibTrans1D1" presStyleIdx="1" presStyleCnt="6"/>
      <dgm:spPr>
        <a:noFill/>
        <a:ln w="6350" cap="flat" cmpd="sng" algn="ctr">
          <a:solidFill>
            <a:schemeClr val="accent1">
              <a:hueOff val="0"/>
              <a:satOff val="0"/>
              <a:lumOff val="0"/>
              <a:alphaOff val="0"/>
            </a:schemeClr>
          </a:solidFill>
          <a:prstDash val="dash"/>
          <a:miter lim="800000"/>
        </a:ln>
        <a:effectLst/>
      </dgm:spPr>
    </dgm:pt>
    <dgm:pt modelId="{6EF91476-0EAE-49E4-9E63-AD85874AAE80}" type="pres">
      <dgm:prSet presAssocID="{0D651A31-41CD-4AE3-B271-6B9D58F0C9DA}" presName="ConnectLineEnd1" presStyleLbl="lnNode1" presStyleIdx="1" presStyleCnt="6"/>
      <dgm:spPr>
        <a:solidFill>
          <a:srgbClr val="258DB8"/>
        </a:solidFill>
      </dgm:spPr>
    </dgm:pt>
    <dgm:pt modelId="{23F410C7-CF19-4A89-845E-B5B402895EDD}" type="pres">
      <dgm:prSet presAssocID="{0D651A31-41CD-4AE3-B271-6B9D58F0C9DA}" presName="EmptyPane1" presStyleCnt="0"/>
      <dgm:spPr/>
    </dgm:pt>
    <dgm:pt modelId="{84CC1773-259A-4CC3-B1EC-143B8AB65B35}" type="pres">
      <dgm:prSet presAssocID="{A2D9E07C-8715-49F7-BC80-29B297842A8B}" presName="spaceBetweenRectangles1" presStyleCnt="0"/>
      <dgm:spPr/>
    </dgm:pt>
    <dgm:pt modelId="{0DD4FBD0-CEB9-4AD3-A783-C4B86B1C1ABB}" type="pres">
      <dgm:prSet presAssocID="{9B47BFC7-69A2-419A-8D0B-7C984D0747C8}" presName="composite1" presStyleCnt="0"/>
      <dgm:spPr/>
    </dgm:pt>
    <dgm:pt modelId="{632C8A5B-247D-4F48-86C9-C3654DF04338}" type="pres">
      <dgm:prSet presAssocID="{9B47BFC7-69A2-419A-8D0B-7C984D0747C8}" presName="parent1" presStyleLbl="alignNode1" presStyleIdx="2" presStyleCnt="6" custScaleX="118038">
        <dgm:presLayoutVars>
          <dgm:chMax val="1"/>
          <dgm:chPref val="1"/>
          <dgm:bulletEnabled val="1"/>
        </dgm:presLayoutVars>
      </dgm:prSet>
      <dgm:spPr/>
    </dgm:pt>
    <dgm:pt modelId="{F37732B5-40EC-439F-8466-0F19357654A1}" type="pres">
      <dgm:prSet presAssocID="{9B47BFC7-69A2-419A-8D0B-7C984D0747C8}" presName="Childtext1" presStyleLbl="revTx" presStyleIdx="2" presStyleCnt="6">
        <dgm:presLayoutVars>
          <dgm:bulletEnabled val="1"/>
        </dgm:presLayoutVars>
      </dgm:prSet>
      <dgm:spPr/>
    </dgm:pt>
    <dgm:pt modelId="{22CCAD5B-4F3A-49FF-9BCF-109BD06107D5}" type="pres">
      <dgm:prSet presAssocID="{9B47BFC7-69A2-419A-8D0B-7C984D0747C8}" presName="ConnectLine1" presStyleLbl="sibTrans1D1" presStyleIdx="2" presStyleCnt="6"/>
      <dgm:spPr>
        <a:noFill/>
        <a:ln w="6350" cap="flat" cmpd="sng" algn="ctr">
          <a:solidFill>
            <a:schemeClr val="accent1">
              <a:hueOff val="0"/>
              <a:satOff val="0"/>
              <a:lumOff val="0"/>
              <a:alphaOff val="0"/>
            </a:schemeClr>
          </a:solidFill>
          <a:prstDash val="dash"/>
          <a:miter lim="800000"/>
        </a:ln>
        <a:effectLst/>
      </dgm:spPr>
    </dgm:pt>
    <dgm:pt modelId="{FEC6B8DD-DE1E-4CB1-BFF5-6725D849C4CE}" type="pres">
      <dgm:prSet presAssocID="{9B47BFC7-69A2-419A-8D0B-7C984D0747C8}" presName="ConnectLineEnd1" presStyleLbl="lnNode1" presStyleIdx="2" presStyleCnt="6"/>
      <dgm:spPr>
        <a:solidFill>
          <a:srgbClr val="258DB8"/>
        </a:solidFill>
      </dgm:spPr>
    </dgm:pt>
    <dgm:pt modelId="{FBE098A9-387E-4989-B6F4-D6F6776A847E}" type="pres">
      <dgm:prSet presAssocID="{9B47BFC7-69A2-419A-8D0B-7C984D0747C8}" presName="EmptyPane1" presStyleCnt="0"/>
      <dgm:spPr/>
    </dgm:pt>
    <dgm:pt modelId="{817894A5-1029-464C-98A9-8BDA09042DC9}" type="pres">
      <dgm:prSet presAssocID="{65745997-1CEA-4BFF-BD68-6306858AA473}" presName="spaceBetweenRectangles1" presStyleCnt="0"/>
      <dgm:spPr/>
    </dgm:pt>
    <dgm:pt modelId="{8B6E57AC-22F0-45EC-9227-778DA017E1A0}" type="pres">
      <dgm:prSet presAssocID="{D2DDF4D8-8F9C-42E3-B714-F2D633FA2F87}" presName="composite1" presStyleCnt="0"/>
      <dgm:spPr/>
    </dgm:pt>
    <dgm:pt modelId="{8B055517-6A13-4331-B654-57B1CAB093D2}" type="pres">
      <dgm:prSet presAssocID="{D2DDF4D8-8F9C-42E3-B714-F2D633FA2F87}" presName="parent1" presStyleLbl="alignNode1" presStyleIdx="3" presStyleCnt="6">
        <dgm:presLayoutVars>
          <dgm:chMax val="1"/>
          <dgm:chPref val="1"/>
          <dgm:bulletEnabled val="1"/>
        </dgm:presLayoutVars>
      </dgm:prSet>
      <dgm:spPr/>
    </dgm:pt>
    <dgm:pt modelId="{BBEA321F-38EB-4790-B97B-674DF40921B4}" type="pres">
      <dgm:prSet presAssocID="{D2DDF4D8-8F9C-42E3-B714-F2D633FA2F87}" presName="Childtext1" presStyleLbl="revTx" presStyleIdx="3" presStyleCnt="6">
        <dgm:presLayoutVars>
          <dgm:bulletEnabled val="1"/>
        </dgm:presLayoutVars>
      </dgm:prSet>
      <dgm:spPr/>
    </dgm:pt>
    <dgm:pt modelId="{4D4D272F-9C7D-450A-9714-CA17825D35D0}" type="pres">
      <dgm:prSet presAssocID="{D2DDF4D8-8F9C-42E3-B714-F2D633FA2F87}" presName="ConnectLine1" presStyleLbl="sibTrans1D1" presStyleIdx="3" presStyleCnt="6"/>
      <dgm:spPr/>
    </dgm:pt>
    <dgm:pt modelId="{D2E72F38-4C07-41F3-A73F-CAF3F45767ED}" type="pres">
      <dgm:prSet presAssocID="{D2DDF4D8-8F9C-42E3-B714-F2D633FA2F87}" presName="ConnectLineEnd1" presStyleLbl="lnNode1" presStyleIdx="3" presStyleCnt="6"/>
      <dgm:spPr/>
    </dgm:pt>
    <dgm:pt modelId="{FF302B2B-4351-4A96-8261-1467BF01C4C7}" type="pres">
      <dgm:prSet presAssocID="{D2DDF4D8-8F9C-42E3-B714-F2D633FA2F87}" presName="EmptyPane1" presStyleCnt="0"/>
      <dgm:spPr/>
    </dgm:pt>
    <dgm:pt modelId="{7504B98A-0F9B-4684-A8A1-0799A317092F}" type="pres">
      <dgm:prSet presAssocID="{5C6FF42A-AA6A-44A7-AA39-5F40EF14BF91}" presName="spaceBetweenRectangles1" presStyleCnt="0"/>
      <dgm:spPr/>
    </dgm:pt>
    <dgm:pt modelId="{B9DB8B6F-1F71-424B-88D1-D89C1A10E6D4}" type="pres">
      <dgm:prSet presAssocID="{05100F59-0473-4B2F-A39F-10D4047397C3}" presName="composite1" presStyleCnt="0"/>
      <dgm:spPr/>
    </dgm:pt>
    <dgm:pt modelId="{F0C9BD06-A3E3-4B83-9929-F6D5FB0D3A8E}" type="pres">
      <dgm:prSet presAssocID="{05100F59-0473-4B2F-A39F-10D4047397C3}" presName="parent1" presStyleLbl="alignNode1" presStyleIdx="4" presStyleCnt="6" custScaleX="118088">
        <dgm:presLayoutVars>
          <dgm:chMax val="1"/>
          <dgm:chPref val="1"/>
          <dgm:bulletEnabled val="1"/>
        </dgm:presLayoutVars>
      </dgm:prSet>
      <dgm:spPr/>
    </dgm:pt>
    <dgm:pt modelId="{5D51DAFD-A791-4224-8413-98E6520DA164}" type="pres">
      <dgm:prSet presAssocID="{05100F59-0473-4B2F-A39F-10D4047397C3}" presName="Childtext1" presStyleLbl="revTx" presStyleIdx="4" presStyleCnt="6" custLinFactNeighborX="-1354" custLinFactNeighborY="11442">
        <dgm:presLayoutVars>
          <dgm:bulletEnabled val="1"/>
        </dgm:presLayoutVars>
      </dgm:prSet>
      <dgm:spPr/>
    </dgm:pt>
    <dgm:pt modelId="{6C11924B-32B1-4359-A865-342403983EB7}" type="pres">
      <dgm:prSet presAssocID="{05100F59-0473-4B2F-A39F-10D4047397C3}" presName="ConnectLine1" presStyleLbl="sibTrans1D1" presStyleIdx="4" presStyleCnt="6"/>
      <dgm:spPr>
        <a:noFill/>
        <a:ln w="6350" cap="flat" cmpd="sng" algn="ctr">
          <a:solidFill>
            <a:schemeClr val="accent1">
              <a:hueOff val="0"/>
              <a:satOff val="0"/>
              <a:lumOff val="0"/>
              <a:alphaOff val="0"/>
            </a:schemeClr>
          </a:solidFill>
          <a:prstDash val="dash"/>
          <a:miter lim="800000"/>
        </a:ln>
        <a:effectLst/>
      </dgm:spPr>
    </dgm:pt>
    <dgm:pt modelId="{15FF3248-482C-409C-95E6-421D549C6A53}" type="pres">
      <dgm:prSet presAssocID="{05100F59-0473-4B2F-A39F-10D4047397C3}" presName="ConnectLineEnd1" presStyleLbl="lnNode1" presStyleIdx="4" presStyleCnt="6"/>
      <dgm:spPr>
        <a:solidFill>
          <a:srgbClr val="258DB8"/>
        </a:solidFill>
      </dgm:spPr>
    </dgm:pt>
    <dgm:pt modelId="{3C447AD5-FB11-46D9-A969-B687A15F1BD8}" type="pres">
      <dgm:prSet presAssocID="{05100F59-0473-4B2F-A39F-10D4047397C3}" presName="EmptyPane1" presStyleCnt="0"/>
      <dgm:spPr/>
    </dgm:pt>
    <dgm:pt modelId="{3E777AD5-54D4-4CD5-B211-072A185AA3D5}" type="pres">
      <dgm:prSet presAssocID="{895EF81D-5111-45A6-AF62-3AFB8240FF4F}" presName="spaceBetweenRectangles1" presStyleCnt="0"/>
      <dgm:spPr/>
    </dgm:pt>
    <dgm:pt modelId="{0D141F66-5789-4A89-9D3B-30D040DD8235}" type="pres">
      <dgm:prSet presAssocID="{B1BF6152-40D3-42C7-B979-9C41F8C9F297}" presName="composite1" presStyleCnt="0"/>
      <dgm:spPr/>
    </dgm:pt>
    <dgm:pt modelId="{F41C6B89-ACB3-401A-AEBC-DD097C2A659A}" type="pres">
      <dgm:prSet presAssocID="{B1BF6152-40D3-42C7-B979-9C41F8C9F297}" presName="parent1" presStyleLbl="alignNode1" presStyleIdx="5" presStyleCnt="6">
        <dgm:presLayoutVars>
          <dgm:chMax val="1"/>
          <dgm:chPref val="1"/>
          <dgm:bulletEnabled val="1"/>
        </dgm:presLayoutVars>
      </dgm:prSet>
      <dgm:spPr/>
    </dgm:pt>
    <dgm:pt modelId="{4C3B08AC-96FC-4124-B664-03F32ACDC365}" type="pres">
      <dgm:prSet presAssocID="{B1BF6152-40D3-42C7-B979-9C41F8C9F297}" presName="Childtext1" presStyleLbl="revTx" presStyleIdx="5" presStyleCnt="6">
        <dgm:presLayoutVars>
          <dgm:bulletEnabled val="1"/>
        </dgm:presLayoutVars>
      </dgm:prSet>
      <dgm:spPr/>
    </dgm:pt>
    <dgm:pt modelId="{035C75FA-7548-4E1C-A5F6-0923BA25BB1F}" type="pres">
      <dgm:prSet presAssocID="{B1BF6152-40D3-42C7-B979-9C41F8C9F297}" presName="ConnectLine1" presStyleLbl="sibTrans1D1" presStyleIdx="5" presStyleCnt="6"/>
      <dgm:spPr/>
    </dgm:pt>
    <dgm:pt modelId="{E7855495-A65D-475E-88FB-ED5F19661B8A}" type="pres">
      <dgm:prSet presAssocID="{B1BF6152-40D3-42C7-B979-9C41F8C9F297}" presName="ConnectLineEnd1" presStyleLbl="lnNode1" presStyleIdx="5" presStyleCnt="6"/>
      <dgm:spPr/>
    </dgm:pt>
    <dgm:pt modelId="{AD7A1995-197C-4FE4-A7D5-C025B8DB9A7D}" type="pres">
      <dgm:prSet presAssocID="{B1BF6152-40D3-42C7-B979-9C41F8C9F297}" presName="EmptyPane1" presStyleCnt="0"/>
      <dgm:spPr/>
    </dgm:pt>
  </dgm:ptLst>
  <dgm:cxnLst>
    <dgm:cxn modelId="{979EB603-3631-4694-9670-C9A6B3C7F404}" type="presOf" srcId="{ED061E77-F746-4875-8D7C-4E8F1B4FD8E0}" destId="{BBEA321F-38EB-4790-B97B-674DF40921B4}" srcOrd="0" destOrd="0" presId="urn:microsoft.com/office/officeart/2016/7/layout/RoundedRectangleTimeline"/>
    <dgm:cxn modelId="{BB453531-9227-49DA-B55A-8FB901BD8DA8}" srcId="{9B47BFC7-69A2-419A-8D0B-7C984D0747C8}" destId="{BD689AF8-62FA-47B2-966E-C9CF3EB7D71C}" srcOrd="2" destOrd="0" parTransId="{5789A3E0-97DE-41C8-8A1A-9D686402665C}" sibTransId="{4D9AE80F-C28E-4C06-9854-23C897144280}"/>
    <dgm:cxn modelId="{85145837-233B-4378-AFBF-9006D3F25FE5}" srcId="{3689CB9C-439A-4215-8E15-4E2A51D10461}" destId="{0D651A31-41CD-4AE3-B271-6B9D58F0C9DA}" srcOrd="1" destOrd="0" parTransId="{D96F08C1-20CD-4E9D-827A-545AA4BABF12}" sibTransId="{A2D9E07C-8715-49F7-BC80-29B297842A8B}"/>
    <dgm:cxn modelId="{14A58338-E18B-4758-980D-1978C66F76E9}" type="presOf" srcId="{D2DDF4D8-8F9C-42E3-B714-F2D633FA2F87}" destId="{8B055517-6A13-4331-B654-57B1CAB093D2}" srcOrd="0" destOrd="0" presId="urn:microsoft.com/office/officeart/2016/7/layout/RoundedRectangleTimeline"/>
    <dgm:cxn modelId="{22C4033E-A8AE-46C5-BEE8-EC55EF4D2FDC}" type="presOf" srcId="{13595A2B-A043-4029-80A1-699422D50103}" destId="{25E0D14E-2F9F-4622-BEC7-AF201EE40B4F}" srcOrd="0" destOrd="1" presId="urn:microsoft.com/office/officeart/2016/7/layout/RoundedRectangleTimeline"/>
    <dgm:cxn modelId="{A040F140-A80B-4533-BD02-E82AE81EC092}" srcId="{3689CB9C-439A-4215-8E15-4E2A51D10461}" destId="{05100F59-0473-4B2F-A39F-10D4047397C3}" srcOrd="4" destOrd="0" parTransId="{112926E8-8AB7-46E9-824A-D67EE80F297C}" sibTransId="{895EF81D-5111-45A6-AF62-3AFB8240FF4F}"/>
    <dgm:cxn modelId="{6F13EA42-2C59-4C13-82E2-6AB30FC0700F}" srcId="{0D651A31-41CD-4AE3-B271-6B9D58F0C9DA}" destId="{13595A2B-A043-4029-80A1-699422D50103}" srcOrd="1" destOrd="0" parTransId="{97F0F23E-7044-4745-A099-2C9DFDD6F31F}" sibTransId="{B8FB8231-83B8-40E4-AA31-6925EE5E2045}"/>
    <dgm:cxn modelId="{3C9DC243-7964-451F-BF8C-F944ACAA9C22}" type="presOf" srcId="{A2AA7056-89A4-455E-94D7-E61CEB2ADE26}" destId="{4C3B08AC-96FC-4124-B664-03F32ACDC365}" srcOrd="0" destOrd="1" presId="urn:microsoft.com/office/officeart/2016/7/layout/RoundedRectangleTimeline"/>
    <dgm:cxn modelId="{32213B44-319C-4A14-8FA1-D0B328D08F15}" srcId="{9B47BFC7-69A2-419A-8D0B-7C984D0747C8}" destId="{06BF0CFE-CD9D-4342-A437-54DA16D785A0}" srcOrd="0" destOrd="0" parTransId="{7A1E2E27-6A74-4858-AA0A-F3C244E8A465}" sibTransId="{F3570DB9-3D6D-48AB-B60F-D05CDE23140F}"/>
    <dgm:cxn modelId="{AFE2B566-EB1A-4FF4-9EF7-C6FDC92B389D}" type="presOf" srcId="{BD689AF8-62FA-47B2-966E-C9CF3EB7D71C}" destId="{F37732B5-40EC-439F-8466-0F19357654A1}" srcOrd="0" destOrd="2" presId="urn:microsoft.com/office/officeart/2016/7/layout/RoundedRectangleTimeline"/>
    <dgm:cxn modelId="{62D6B06C-BB23-4913-B459-E851354B3521}" type="presOf" srcId="{7C3FF88A-BDBB-46BF-88B0-6569FE8E9F2B}" destId="{56FF52E0-5D9E-4A66-9BE3-19E37F2C1294}" srcOrd="0" destOrd="0" presId="urn:microsoft.com/office/officeart/2016/7/layout/RoundedRectangleTimeline"/>
    <dgm:cxn modelId="{2F76F86E-7CAA-4949-9881-B9A2B3DE6C4D}" srcId="{3689CB9C-439A-4215-8E15-4E2A51D10461}" destId="{9B47BFC7-69A2-419A-8D0B-7C984D0747C8}" srcOrd="2" destOrd="0" parTransId="{8DA5184F-58A1-45DC-9C33-3334C95777C0}" sibTransId="{65745997-1CEA-4BFF-BD68-6306858AA473}"/>
    <dgm:cxn modelId="{ADFAFB6F-2CFF-44F2-881A-2BB61D009A0F}" type="presOf" srcId="{B1BF6152-40D3-42C7-B979-9C41F8C9F297}" destId="{F41C6B89-ACB3-401A-AEBC-DD097C2A659A}" srcOrd="0" destOrd="0" presId="urn:microsoft.com/office/officeart/2016/7/layout/RoundedRectangleTimeline"/>
    <dgm:cxn modelId="{FC059374-0CDB-4E3F-B557-3E64A676EF4D}" type="presOf" srcId="{06020480-2582-44DA-A588-C60D5959A4EE}" destId="{F37732B5-40EC-439F-8466-0F19357654A1}" srcOrd="0" destOrd="1" presId="urn:microsoft.com/office/officeart/2016/7/layout/RoundedRectangleTimeline"/>
    <dgm:cxn modelId="{7F38FA59-C407-4185-82BB-BF20A3CA5793}" srcId="{9B47BFC7-69A2-419A-8D0B-7C984D0747C8}" destId="{06020480-2582-44DA-A588-C60D5959A4EE}" srcOrd="1" destOrd="0" parTransId="{835628C7-68D3-49FB-B8C3-A8C38219425A}" sibTransId="{E06616FB-C3F8-4B51-9053-6EE261C0BA80}"/>
    <dgm:cxn modelId="{C942BD81-E1B9-4E3E-A018-9B8F206052DC}" srcId="{965DE885-B7D2-4099-9F6A-24459ACDC7BC}" destId="{7C3FF88A-BDBB-46BF-88B0-6569FE8E9F2B}" srcOrd="0" destOrd="0" parTransId="{DC8BC0C4-FF03-4E0A-8E81-30C0EB227F45}" sibTransId="{E739BDD4-2EF9-4034-A270-655B507CD6B0}"/>
    <dgm:cxn modelId="{58BF6591-D3F0-43B2-A1D0-5D24D9209D16}" type="presOf" srcId="{BC30B0AF-E877-4963-8AD8-8141B86E25BB}" destId="{5D51DAFD-A791-4224-8413-98E6520DA164}" srcOrd="0" destOrd="0" presId="urn:microsoft.com/office/officeart/2016/7/layout/RoundedRectangleTimeline"/>
    <dgm:cxn modelId="{43A28BA0-09EF-4C16-B0A5-1AE8043EF397}" type="presOf" srcId="{05100F59-0473-4B2F-A39F-10D4047397C3}" destId="{F0C9BD06-A3E3-4B83-9929-F6D5FB0D3A8E}" srcOrd="0" destOrd="0" presId="urn:microsoft.com/office/officeart/2016/7/layout/RoundedRectangleTimeline"/>
    <dgm:cxn modelId="{FD3694AE-33D4-4136-8CDF-E042602770E8}" srcId="{3689CB9C-439A-4215-8E15-4E2A51D10461}" destId="{965DE885-B7D2-4099-9F6A-24459ACDC7BC}" srcOrd="0" destOrd="0" parTransId="{E5537688-42B8-4E84-9616-5818F3DD88CD}" sibTransId="{A3410FDF-2DCB-408E-B390-55484419F1FC}"/>
    <dgm:cxn modelId="{18A4EBB6-1105-4B51-B7D7-5B536660523E}" srcId="{B1BF6152-40D3-42C7-B979-9C41F8C9F297}" destId="{A2AA7056-89A4-455E-94D7-E61CEB2ADE26}" srcOrd="1" destOrd="0" parTransId="{B2C2EA46-893C-4621-BFA1-252AD7E516D0}" sibTransId="{833CA762-2B46-4B82-8FAA-252FE1AF10CB}"/>
    <dgm:cxn modelId="{044B99BD-3ED8-40CC-960D-72E438FA8F13}" srcId="{3689CB9C-439A-4215-8E15-4E2A51D10461}" destId="{B1BF6152-40D3-42C7-B979-9C41F8C9F297}" srcOrd="5" destOrd="0" parTransId="{CA2816DC-FDA8-4BB4-8020-48B43EF1E1F8}" sibTransId="{FB152480-CC9F-4ECB-AF04-170D68B1370C}"/>
    <dgm:cxn modelId="{F27872C7-C75B-442F-BDB9-00D52F9C6EF5}" srcId="{B1BF6152-40D3-42C7-B979-9C41F8C9F297}" destId="{5FC780CD-E678-4495-AE4A-6BD5ABAC275D}" srcOrd="0" destOrd="0" parTransId="{90ADFD2B-CE90-45E6-AA19-7BCA6E7DF5E1}" sibTransId="{44FDCEA3-53A4-4F9E-B5C9-EFB03C10E916}"/>
    <dgm:cxn modelId="{A364FBCC-0F06-4686-8F0D-4B5C79BBF7F4}" type="presOf" srcId="{06BF0CFE-CD9D-4342-A437-54DA16D785A0}" destId="{F37732B5-40EC-439F-8466-0F19357654A1}" srcOrd="0" destOrd="0" presId="urn:microsoft.com/office/officeart/2016/7/layout/RoundedRectangleTimeline"/>
    <dgm:cxn modelId="{B9F398CE-033E-4D67-B63B-B1AC4FE7AC0B}" srcId="{0D651A31-41CD-4AE3-B271-6B9D58F0C9DA}" destId="{AEF0112C-44EF-483F-95F7-110F3AE3C5CF}" srcOrd="0" destOrd="0" parTransId="{A1CD420A-113A-41FD-A49E-013A869AF5C0}" sibTransId="{562D3771-9244-4005-800D-6F9FD32F29FC}"/>
    <dgm:cxn modelId="{17E3B6D0-8ED0-4357-816A-58618195852C}" srcId="{3689CB9C-439A-4215-8E15-4E2A51D10461}" destId="{D2DDF4D8-8F9C-42E3-B714-F2D633FA2F87}" srcOrd="3" destOrd="0" parTransId="{9EC59FE9-0CE3-4667-9DAF-FB519DC13A5D}" sibTransId="{5C6FF42A-AA6A-44A7-AA39-5F40EF14BF91}"/>
    <dgm:cxn modelId="{738120DB-11A3-40AF-BF76-FEC596214D37}" type="presOf" srcId="{AEF0112C-44EF-483F-95F7-110F3AE3C5CF}" destId="{25E0D14E-2F9F-4622-BEC7-AF201EE40B4F}" srcOrd="0" destOrd="0" presId="urn:microsoft.com/office/officeart/2016/7/layout/RoundedRectangleTimeline"/>
    <dgm:cxn modelId="{4B304ADB-5756-4028-8246-D1CA9D89FF61}" srcId="{D2DDF4D8-8F9C-42E3-B714-F2D633FA2F87}" destId="{ED061E77-F746-4875-8D7C-4E8F1B4FD8E0}" srcOrd="0" destOrd="0" parTransId="{44633292-A573-4CEF-8FA8-8E9203F786EA}" sibTransId="{DB5B5DE7-AF69-489B-BE12-82FFD6595FA7}"/>
    <dgm:cxn modelId="{87F931E0-0CB7-4E91-8CAC-51BE3D7C3DC0}" type="presOf" srcId="{3689CB9C-439A-4215-8E15-4E2A51D10461}" destId="{BF9887AE-962C-41E4-BAFD-53AB3FB6ABB3}" srcOrd="0" destOrd="0" presId="urn:microsoft.com/office/officeart/2016/7/layout/RoundedRectangleTimeline"/>
    <dgm:cxn modelId="{FF2649ED-83DF-43CA-A496-03D131333D4E}" srcId="{05100F59-0473-4B2F-A39F-10D4047397C3}" destId="{BC30B0AF-E877-4963-8AD8-8141B86E25BB}" srcOrd="0" destOrd="0" parTransId="{B06ACD79-07EB-4820-AB4A-6BCCBD15BEC6}" sibTransId="{FB877074-2B85-4C10-A6A0-A7A39FA33CD2}"/>
    <dgm:cxn modelId="{6FC2CBEE-952F-4C89-9883-B8940FF4676D}" type="presOf" srcId="{965DE885-B7D2-4099-9F6A-24459ACDC7BC}" destId="{7FC2FC33-37B4-4B74-8C18-A875FC854F5F}" srcOrd="0" destOrd="0" presId="urn:microsoft.com/office/officeart/2016/7/layout/RoundedRectangleTimeline"/>
    <dgm:cxn modelId="{4FC05CF3-05FA-4130-BA60-7F7E2B4EACC0}" srcId="{0D651A31-41CD-4AE3-B271-6B9D58F0C9DA}" destId="{775F4FC2-CA98-4010-BA8D-4C0B652C3CAD}" srcOrd="2" destOrd="0" parTransId="{880F92D6-DE89-4DCD-8321-DF366CC51940}" sibTransId="{CCA5071A-E024-4140-813D-3E2B95C29DBB}"/>
    <dgm:cxn modelId="{609E29FA-4985-4C8B-B37E-4EE9E3A624B6}" type="presOf" srcId="{0D651A31-41CD-4AE3-B271-6B9D58F0C9DA}" destId="{1871E119-CE17-48D2-8A01-88F42A8D9CE5}" srcOrd="0" destOrd="0" presId="urn:microsoft.com/office/officeart/2016/7/layout/RoundedRectangleTimeline"/>
    <dgm:cxn modelId="{8809A1FD-EFA1-4CBD-B123-0584EA006E97}" type="presOf" srcId="{775F4FC2-CA98-4010-BA8D-4C0B652C3CAD}" destId="{25E0D14E-2F9F-4622-BEC7-AF201EE40B4F}" srcOrd="0" destOrd="2" presId="urn:microsoft.com/office/officeart/2016/7/layout/RoundedRectangleTimeline"/>
    <dgm:cxn modelId="{CF6ACBFE-0483-437A-B4D5-BD5DF8B2D042}" type="presOf" srcId="{5FC780CD-E678-4495-AE4A-6BD5ABAC275D}" destId="{4C3B08AC-96FC-4124-B664-03F32ACDC365}" srcOrd="0" destOrd="0" presId="urn:microsoft.com/office/officeart/2016/7/layout/RoundedRectangleTimeline"/>
    <dgm:cxn modelId="{96F1ECFE-EFAF-4890-9DCC-1D6E2A822C05}" type="presOf" srcId="{9B47BFC7-69A2-419A-8D0B-7C984D0747C8}" destId="{632C8A5B-247D-4F48-86C9-C3654DF04338}" srcOrd="0" destOrd="0" presId="urn:microsoft.com/office/officeart/2016/7/layout/RoundedRectangleTimeline"/>
    <dgm:cxn modelId="{B9CFB066-E052-467F-A538-5775F8D0AA0A}" type="presParOf" srcId="{BF9887AE-962C-41E4-BAFD-53AB3FB6ABB3}" destId="{EF0AF4BB-F1A5-4F5A-93B6-DC4A5450B571}" srcOrd="0" destOrd="0" presId="urn:microsoft.com/office/officeart/2016/7/layout/RoundedRectangleTimeline"/>
    <dgm:cxn modelId="{A1406DF1-BA4E-4A05-8617-DFB70E364207}" type="presParOf" srcId="{EF0AF4BB-F1A5-4F5A-93B6-DC4A5450B571}" destId="{7FC2FC33-37B4-4B74-8C18-A875FC854F5F}" srcOrd="0" destOrd="0" presId="urn:microsoft.com/office/officeart/2016/7/layout/RoundedRectangleTimeline"/>
    <dgm:cxn modelId="{39815887-C48B-4A8B-B5F3-43349A748FAD}" type="presParOf" srcId="{EF0AF4BB-F1A5-4F5A-93B6-DC4A5450B571}" destId="{56FF52E0-5D9E-4A66-9BE3-19E37F2C1294}" srcOrd="1" destOrd="0" presId="urn:microsoft.com/office/officeart/2016/7/layout/RoundedRectangleTimeline"/>
    <dgm:cxn modelId="{83A1F8D1-1B81-4D7B-B6D0-3A96FE9E4876}" type="presParOf" srcId="{EF0AF4BB-F1A5-4F5A-93B6-DC4A5450B571}" destId="{95A5BC04-3F91-4133-9A36-748FC8DB54BE}" srcOrd="2" destOrd="0" presId="urn:microsoft.com/office/officeart/2016/7/layout/RoundedRectangleTimeline"/>
    <dgm:cxn modelId="{52E5409C-9841-4914-A29F-FF248FB8FE8C}" type="presParOf" srcId="{EF0AF4BB-F1A5-4F5A-93B6-DC4A5450B571}" destId="{0B0BC5DC-3050-440B-A487-35D024899CF2}" srcOrd="3" destOrd="0" presId="urn:microsoft.com/office/officeart/2016/7/layout/RoundedRectangleTimeline"/>
    <dgm:cxn modelId="{0FCD0EA5-A819-40AA-BF36-9B80FF034F35}" type="presParOf" srcId="{EF0AF4BB-F1A5-4F5A-93B6-DC4A5450B571}" destId="{ACD4A9BE-FBD7-450A-8E05-C686803C4DF8}" srcOrd="4" destOrd="0" presId="urn:microsoft.com/office/officeart/2016/7/layout/RoundedRectangleTimeline"/>
    <dgm:cxn modelId="{A136D1EC-B824-4087-A33D-1198A03B50A4}" type="presParOf" srcId="{BF9887AE-962C-41E4-BAFD-53AB3FB6ABB3}" destId="{C5D6AD42-B3CE-4626-9F03-72607133CF31}" srcOrd="1" destOrd="0" presId="urn:microsoft.com/office/officeart/2016/7/layout/RoundedRectangleTimeline"/>
    <dgm:cxn modelId="{60785482-C651-409D-91C4-C628BE899070}" type="presParOf" srcId="{BF9887AE-962C-41E4-BAFD-53AB3FB6ABB3}" destId="{9CAA3855-8EDF-4EBD-815F-87F44EA9FD92}" srcOrd="2" destOrd="0" presId="urn:microsoft.com/office/officeart/2016/7/layout/RoundedRectangleTimeline"/>
    <dgm:cxn modelId="{261B38E5-8350-486A-AF62-498B1973898C}" type="presParOf" srcId="{9CAA3855-8EDF-4EBD-815F-87F44EA9FD92}" destId="{1871E119-CE17-48D2-8A01-88F42A8D9CE5}" srcOrd="0" destOrd="0" presId="urn:microsoft.com/office/officeart/2016/7/layout/RoundedRectangleTimeline"/>
    <dgm:cxn modelId="{9A511820-5F46-4518-A760-EA92C7612356}" type="presParOf" srcId="{9CAA3855-8EDF-4EBD-815F-87F44EA9FD92}" destId="{25E0D14E-2F9F-4622-BEC7-AF201EE40B4F}" srcOrd="1" destOrd="0" presId="urn:microsoft.com/office/officeart/2016/7/layout/RoundedRectangleTimeline"/>
    <dgm:cxn modelId="{BBA16B48-D7FB-46F7-864A-095792555779}" type="presParOf" srcId="{9CAA3855-8EDF-4EBD-815F-87F44EA9FD92}" destId="{1942567A-5D43-4272-AF3A-6FFD4CF25206}" srcOrd="2" destOrd="0" presId="urn:microsoft.com/office/officeart/2016/7/layout/RoundedRectangleTimeline"/>
    <dgm:cxn modelId="{ED336BF2-6B4D-4695-9A1C-1A796AE7ADA7}" type="presParOf" srcId="{9CAA3855-8EDF-4EBD-815F-87F44EA9FD92}" destId="{6EF91476-0EAE-49E4-9E63-AD85874AAE80}" srcOrd="3" destOrd="0" presId="urn:microsoft.com/office/officeart/2016/7/layout/RoundedRectangleTimeline"/>
    <dgm:cxn modelId="{8C2D55B9-CDD0-4899-9D1D-FA4964F25991}" type="presParOf" srcId="{9CAA3855-8EDF-4EBD-815F-87F44EA9FD92}" destId="{23F410C7-CF19-4A89-845E-B5B402895EDD}" srcOrd="4" destOrd="0" presId="urn:microsoft.com/office/officeart/2016/7/layout/RoundedRectangleTimeline"/>
    <dgm:cxn modelId="{D418883A-C6D0-436B-9A6F-C84512BBE9E0}" type="presParOf" srcId="{BF9887AE-962C-41E4-BAFD-53AB3FB6ABB3}" destId="{84CC1773-259A-4CC3-B1EC-143B8AB65B35}" srcOrd="3" destOrd="0" presId="urn:microsoft.com/office/officeart/2016/7/layout/RoundedRectangleTimeline"/>
    <dgm:cxn modelId="{7D5ACBE6-88DA-45E0-AA24-3F74969821F1}" type="presParOf" srcId="{BF9887AE-962C-41E4-BAFD-53AB3FB6ABB3}" destId="{0DD4FBD0-CEB9-4AD3-A783-C4B86B1C1ABB}" srcOrd="4" destOrd="0" presId="urn:microsoft.com/office/officeart/2016/7/layout/RoundedRectangleTimeline"/>
    <dgm:cxn modelId="{A7631D34-BC7D-46DE-8E6B-D682CF220374}" type="presParOf" srcId="{0DD4FBD0-CEB9-4AD3-A783-C4B86B1C1ABB}" destId="{632C8A5B-247D-4F48-86C9-C3654DF04338}" srcOrd="0" destOrd="0" presId="urn:microsoft.com/office/officeart/2016/7/layout/RoundedRectangleTimeline"/>
    <dgm:cxn modelId="{6282AF03-EE69-4DBA-B096-55DDCFD79622}" type="presParOf" srcId="{0DD4FBD0-CEB9-4AD3-A783-C4B86B1C1ABB}" destId="{F37732B5-40EC-439F-8466-0F19357654A1}" srcOrd="1" destOrd="0" presId="urn:microsoft.com/office/officeart/2016/7/layout/RoundedRectangleTimeline"/>
    <dgm:cxn modelId="{0044AB26-F8DE-4794-856A-A84B4380694B}" type="presParOf" srcId="{0DD4FBD0-CEB9-4AD3-A783-C4B86B1C1ABB}" destId="{22CCAD5B-4F3A-49FF-9BCF-109BD06107D5}" srcOrd="2" destOrd="0" presId="urn:microsoft.com/office/officeart/2016/7/layout/RoundedRectangleTimeline"/>
    <dgm:cxn modelId="{014F75BD-C844-4B60-A8DA-E1E56DC1FA24}" type="presParOf" srcId="{0DD4FBD0-CEB9-4AD3-A783-C4B86B1C1ABB}" destId="{FEC6B8DD-DE1E-4CB1-BFF5-6725D849C4CE}" srcOrd="3" destOrd="0" presId="urn:microsoft.com/office/officeart/2016/7/layout/RoundedRectangleTimeline"/>
    <dgm:cxn modelId="{443C16E5-3887-4979-83AA-C46F497E9448}" type="presParOf" srcId="{0DD4FBD0-CEB9-4AD3-A783-C4B86B1C1ABB}" destId="{FBE098A9-387E-4989-B6F4-D6F6776A847E}" srcOrd="4" destOrd="0" presId="urn:microsoft.com/office/officeart/2016/7/layout/RoundedRectangleTimeline"/>
    <dgm:cxn modelId="{AA823676-00DF-4F56-8551-0E3AFFFA9CE0}" type="presParOf" srcId="{BF9887AE-962C-41E4-BAFD-53AB3FB6ABB3}" destId="{817894A5-1029-464C-98A9-8BDA09042DC9}" srcOrd="5" destOrd="0" presId="urn:microsoft.com/office/officeart/2016/7/layout/RoundedRectangleTimeline"/>
    <dgm:cxn modelId="{BAEA7F5E-CA0A-49BE-B07E-85D3AD2C1BED}" type="presParOf" srcId="{BF9887AE-962C-41E4-BAFD-53AB3FB6ABB3}" destId="{8B6E57AC-22F0-45EC-9227-778DA017E1A0}" srcOrd="6" destOrd="0" presId="urn:microsoft.com/office/officeart/2016/7/layout/RoundedRectangleTimeline"/>
    <dgm:cxn modelId="{C72FC0F0-4D5C-4B06-8B85-9426DE62BA8E}" type="presParOf" srcId="{8B6E57AC-22F0-45EC-9227-778DA017E1A0}" destId="{8B055517-6A13-4331-B654-57B1CAB093D2}" srcOrd="0" destOrd="0" presId="urn:microsoft.com/office/officeart/2016/7/layout/RoundedRectangleTimeline"/>
    <dgm:cxn modelId="{AE970683-0DF5-4ADA-829D-6FEDB86E6A90}" type="presParOf" srcId="{8B6E57AC-22F0-45EC-9227-778DA017E1A0}" destId="{BBEA321F-38EB-4790-B97B-674DF40921B4}" srcOrd="1" destOrd="0" presId="urn:microsoft.com/office/officeart/2016/7/layout/RoundedRectangleTimeline"/>
    <dgm:cxn modelId="{B8A8F04E-9D87-4499-90B3-4CD4EEE9A128}" type="presParOf" srcId="{8B6E57AC-22F0-45EC-9227-778DA017E1A0}" destId="{4D4D272F-9C7D-450A-9714-CA17825D35D0}" srcOrd="2" destOrd="0" presId="urn:microsoft.com/office/officeart/2016/7/layout/RoundedRectangleTimeline"/>
    <dgm:cxn modelId="{898F2C27-9B59-48D8-863C-45DB1F80E74B}" type="presParOf" srcId="{8B6E57AC-22F0-45EC-9227-778DA017E1A0}" destId="{D2E72F38-4C07-41F3-A73F-CAF3F45767ED}" srcOrd="3" destOrd="0" presId="urn:microsoft.com/office/officeart/2016/7/layout/RoundedRectangleTimeline"/>
    <dgm:cxn modelId="{07103A2D-5B9E-4B6C-B8EA-0582AFA8040F}" type="presParOf" srcId="{8B6E57AC-22F0-45EC-9227-778DA017E1A0}" destId="{FF302B2B-4351-4A96-8261-1467BF01C4C7}" srcOrd="4" destOrd="0" presId="urn:microsoft.com/office/officeart/2016/7/layout/RoundedRectangleTimeline"/>
    <dgm:cxn modelId="{C0FD1AB2-A497-4179-ACAD-37DAF2D7F640}" type="presParOf" srcId="{BF9887AE-962C-41E4-BAFD-53AB3FB6ABB3}" destId="{7504B98A-0F9B-4684-A8A1-0799A317092F}" srcOrd="7" destOrd="0" presId="urn:microsoft.com/office/officeart/2016/7/layout/RoundedRectangleTimeline"/>
    <dgm:cxn modelId="{641999AA-8C36-419E-8BBD-379ECEDE1C11}" type="presParOf" srcId="{BF9887AE-962C-41E4-BAFD-53AB3FB6ABB3}" destId="{B9DB8B6F-1F71-424B-88D1-D89C1A10E6D4}" srcOrd="8" destOrd="0" presId="urn:microsoft.com/office/officeart/2016/7/layout/RoundedRectangleTimeline"/>
    <dgm:cxn modelId="{6D3FAA54-42B5-484F-85FC-9F748CDF0AD6}" type="presParOf" srcId="{B9DB8B6F-1F71-424B-88D1-D89C1A10E6D4}" destId="{F0C9BD06-A3E3-4B83-9929-F6D5FB0D3A8E}" srcOrd="0" destOrd="0" presId="urn:microsoft.com/office/officeart/2016/7/layout/RoundedRectangleTimeline"/>
    <dgm:cxn modelId="{BDCE64AD-C600-49EC-8A55-45CA37C1E128}" type="presParOf" srcId="{B9DB8B6F-1F71-424B-88D1-D89C1A10E6D4}" destId="{5D51DAFD-A791-4224-8413-98E6520DA164}" srcOrd="1" destOrd="0" presId="urn:microsoft.com/office/officeart/2016/7/layout/RoundedRectangleTimeline"/>
    <dgm:cxn modelId="{3452B48C-337D-4D79-BE03-FEDA09D22960}" type="presParOf" srcId="{B9DB8B6F-1F71-424B-88D1-D89C1A10E6D4}" destId="{6C11924B-32B1-4359-A865-342403983EB7}" srcOrd="2" destOrd="0" presId="urn:microsoft.com/office/officeart/2016/7/layout/RoundedRectangleTimeline"/>
    <dgm:cxn modelId="{496022D1-41D6-4B6F-B6DF-38B1F016FC27}" type="presParOf" srcId="{B9DB8B6F-1F71-424B-88D1-D89C1A10E6D4}" destId="{15FF3248-482C-409C-95E6-421D549C6A53}" srcOrd="3" destOrd="0" presId="urn:microsoft.com/office/officeart/2016/7/layout/RoundedRectangleTimeline"/>
    <dgm:cxn modelId="{4DD2C9CD-ED51-4EEF-95D1-31F243CE2E4F}" type="presParOf" srcId="{B9DB8B6F-1F71-424B-88D1-D89C1A10E6D4}" destId="{3C447AD5-FB11-46D9-A969-B687A15F1BD8}" srcOrd="4" destOrd="0" presId="urn:microsoft.com/office/officeart/2016/7/layout/RoundedRectangleTimeline"/>
    <dgm:cxn modelId="{83691EBF-B570-4E5A-86C5-FD9683EBADD3}" type="presParOf" srcId="{BF9887AE-962C-41E4-BAFD-53AB3FB6ABB3}" destId="{3E777AD5-54D4-4CD5-B211-072A185AA3D5}" srcOrd="9" destOrd="0" presId="urn:microsoft.com/office/officeart/2016/7/layout/RoundedRectangleTimeline"/>
    <dgm:cxn modelId="{DABFA43F-F30A-40B9-BB29-5758EC411FAD}" type="presParOf" srcId="{BF9887AE-962C-41E4-BAFD-53AB3FB6ABB3}" destId="{0D141F66-5789-4A89-9D3B-30D040DD8235}" srcOrd="10" destOrd="0" presId="urn:microsoft.com/office/officeart/2016/7/layout/RoundedRectangleTimeline"/>
    <dgm:cxn modelId="{676C9985-16C2-4013-AEE1-E71D5904AC50}" type="presParOf" srcId="{0D141F66-5789-4A89-9D3B-30D040DD8235}" destId="{F41C6B89-ACB3-401A-AEBC-DD097C2A659A}" srcOrd="0" destOrd="0" presId="urn:microsoft.com/office/officeart/2016/7/layout/RoundedRectangleTimeline"/>
    <dgm:cxn modelId="{A9A862D7-10C4-41DE-A334-7612D300B162}" type="presParOf" srcId="{0D141F66-5789-4A89-9D3B-30D040DD8235}" destId="{4C3B08AC-96FC-4124-B664-03F32ACDC365}" srcOrd="1" destOrd="0" presId="urn:microsoft.com/office/officeart/2016/7/layout/RoundedRectangleTimeline"/>
    <dgm:cxn modelId="{BF6A3768-D7C7-4B71-BCF8-4FBF97E56BE4}" type="presParOf" srcId="{0D141F66-5789-4A89-9D3B-30D040DD8235}" destId="{035C75FA-7548-4E1C-A5F6-0923BA25BB1F}" srcOrd="2" destOrd="0" presId="urn:microsoft.com/office/officeart/2016/7/layout/RoundedRectangleTimeline"/>
    <dgm:cxn modelId="{B1CEA29F-D3CD-4F4C-9524-F11AB6D4A8B6}" type="presParOf" srcId="{0D141F66-5789-4A89-9D3B-30D040DD8235}" destId="{E7855495-A65D-475E-88FB-ED5F19661B8A}" srcOrd="3" destOrd="0" presId="urn:microsoft.com/office/officeart/2016/7/layout/RoundedRectangleTimeline"/>
    <dgm:cxn modelId="{43FC46EE-BB9C-46E8-9FB0-D3704AC9039F}" type="presParOf" srcId="{0D141F66-5789-4A89-9D3B-30D040DD8235}" destId="{AD7A1995-197C-4FE4-A7D5-C025B8DB9A7D}" srcOrd="4" destOrd="0" presId="urn:microsoft.com/office/officeart/2016/7/layout/RoundedRectangleTimeline"/>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3689CB9C-439A-4215-8E15-4E2A51D10461}"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a:lstStyle/>
        <a:p>
          <a:endParaRPr lang="en-US"/>
        </a:p>
      </dgm:t>
    </dgm:pt>
    <dgm:pt modelId="{06BF0CFE-CD9D-4342-A437-54DA16D785A0}">
      <dgm:prSet custT="1"/>
      <dgm:spPr/>
      <dgm:t>
        <a:bodyPr/>
        <a:lstStyle/>
        <a:p>
          <a:pPr>
            <a:lnSpc>
              <a:spcPct val="100000"/>
            </a:lnSpc>
            <a:spcAft>
              <a:spcPts val="0"/>
            </a:spcAft>
          </a:pPr>
          <a:r>
            <a:rPr lang="en-US" sz="1500" b="0" i="0" dirty="0">
              <a:latin typeface="Arial" panose="020B0604020202020204" pitchFamily="34" charset="0"/>
              <a:cs typeface="Arial" panose="020B0604020202020204" pitchFamily="34" charset="0"/>
            </a:rPr>
            <a:t>Submitted Plan to the NYDHSES</a:t>
          </a:r>
          <a:br>
            <a:rPr lang="en-US" sz="1500" b="0" i="0" dirty="0">
              <a:latin typeface="Arial" panose="020B0604020202020204" pitchFamily="34" charset="0"/>
              <a:cs typeface="Arial" panose="020B0604020202020204" pitchFamily="34" charset="0"/>
            </a:rPr>
          </a:br>
          <a:r>
            <a:rPr lang="en-US" sz="1100" b="1" i="1" dirty="0">
              <a:latin typeface="Arial" panose="020B0604020202020204" pitchFamily="34" charset="0"/>
              <a:cs typeface="Arial" panose="020B0604020202020204" pitchFamily="34" charset="0"/>
            </a:rPr>
            <a:t>(First Submission)</a:t>
          </a:r>
          <a:endParaRPr lang="en-US" sz="1500" b="1" i="1" dirty="0">
            <a:latin typeface="Arial" panose="020B0604020202020204" pitchFamily="34" charset="0"/>
            <a:cs typeface="Arial" panose="020B0604020202020204" pitchFamily="34" charset="0"/>
          </a:endParaRPr>
        </a:p>
      </dgm:t>
    </dgm:pt>
    <dgm:pt modelId="{7A1E2E27-6A74-4858-AA0A-F3C244E8A465}" type="parTrans" cxnId="{32213B44-319C-4A14-8FA1-D0B328D08F15}">
      <dgm:prSet/>
      <dgm:spPr/>
      <dgm:t>
        <a:bodyPr/>
        <a:lstStyle/>
        <a:p>
          <a:endParaRPr lang="en-US" sz="1500">
            <a:latin typeface="Arial" panose="020B0604020202020204" pitchFamily="34" charset="0"/>
            <a:cs typeface="Arial" panose="020B0604020202020204" pitchFamily="34" charset="0"/>
          </a:endParaRPr>
        </a:p>
      </dgm:t>
    </dgm:pt>
    <dgm:pt modelId="{F3570DB9-3D6D-48AB-B60F-D05CDE23140F}" type="sibTrans" cxnId="{32213B44-319C-4A14-8FA1-D0B328D08F15}">
      <dgm:prSet/>
      <dgm:spPr/>
      <dgm:t>
        <a:bodyPr/>
        <a:lstStyle/>
        <a:p>
          <a:endParaRPr lang="en-US" sz="1500">
            <a:latin typeface="Arial" panose="020B0604020202020204" pitchFamily="34" charset="0"/>
            <a:cs typeface="Arial" panose="020B0604020202020204" pitchFamily="34" charset="0"/>
          </a:endParaRPr>
        </a:p>
      </dgm:t>
    </dgm:pt>
    <dgm:pt modelId="{A44119A2-4B92-4CFC-A3EB-F4F2692ABBBD}">
      <dgm:prSet custT="1"/>
      <dgm:spPr/>
      <dgm:t>
        <a:bodyPr/>
        <a:lstStyle/>
        <a:p>
          <a:r>
            <a:rPr lang="en-US" sz="1500" i="0" dirty="0">
              <a:latin typeface="Arial" panose="020B0604020202020204" pitchFamily="34" charset="0"/>
              <a:cs typeface="Arial" panose="020B0604020202020204" pitchFamily="34" charset="0"/>
            </a:rPr>
            <a:t>NYDHSES had 45 days (approximately) to review and provide feedback. </a:t>
          </a:r>
        </a:p>
        <a:p>
          <a:endParaRPr lang="en-US" sz="1200" i="0" dirty="0">
            <a:latin typeface="Arial" panose="020B0604020202020204" pitchFamily="34" charset="0"/>
            <a:cs typeface="Arial" panose="020B0604020202020204" pitchFamily="34" charset="0"/>
          </a:endParaRPr>
        </a:p>
        <a:p>
          <a:r>
            <a:rPr lang="en-US" sz="1500" i="0" dirty="0">
              <a:latin typeface="Arial" panose="020B0604020202020204" pitchFamily="34" charset="0"/>
              <a:cs typeface="Arial" panose="020B0604020202020204" pitchFamily="34" charset="0"/>
            </a:rPr>
            <a:t>Incorporated State feedback. </a:t>
          </a:r>
        </a:p>
      </dgm:t>
    </dgm:pt>
    <dgm:pt modelId="{AC6780F3-E135-40A9-81FF-9F242F424823}" type="parTrans" cxnId="{21A920C7-F786-440F-86C1-57ED5A76AA5E}">
      <dgm:prSet/>
      <dgm:spPr/>
      <dgm:t>
        <a:bodyPr/>
        <a:lstStyle/>
        <a:p>
          <a:endParaRPr lang="en-US" sz="1500">
            <a:latin typeface="Arial" panose="020B0604020202020204" pitchFamily="34" charset="0"/>
            <a:cs typeface="Arial" panose="020B0604020202020204" pitchFamily="34" charset="0"/>
          </a:endParaRPr>
        </a:p>
      </dgm:t>
    </dgm:pt>
    <dgm:pt modelId="{97058E8E-1B90-4112-96E8-ADDEB2FB4AFE}" type="sibTrans" cxnId="{21A920C7-F786-440F-86C1-57ED5A76AA5E}">
      <dgm:prSet/>
      <dgm:spPr/>
      <dgm:t>
        <a:bodyPr/>
        <a:lstStyle/>
        <a:p>
          <a:endParaRPr lang="en-US" sz="1500">
            <a:latin typeface="Arial" panose="020B0604020202020204" pitchFamily="34" charset="0"/>
            <a:cs typeface="Arial" panose="020B0604020202020204" pitchFamily="34" charset="0"/>
          </a:endParaRPr>
        </a:p>
      </dgm:t>
    </dgm:pt>
    <dgm:pt modelId="{4DC0F468-CC95-4A4D-B4B8-1D1218B810C5}">
      <dgm:prSet custT="1"/>
      <dgm:spPr/>
      <dgm:t>
        <a:bodyPr/>
        <a:lstStyle/>
        <a:p>
          <a:r>
            <a:rPr lang="en-US" sz="1500" dirty="0">
              <a:latin typeface="Arial" panose="020B0604020202020204" pitchFamily="34" charset="0"/>
              <a:cs typeface="Arial" panose="020B0604020202020204" pitchFamily="34" charset="0"/>
            </a:rPr>
            <a:t>Re-Submitted Plan to NYDHSES</a:t>
          </a:r>
          <a:br>
            <a:rPr lang="en-US" sz="1500" dirty="0">
              <a:latin typeface="Arial" panose="020B0604020202020204" pitchFamily="34" charset="0"/>
              <a:cs typeface="Arial" panose="020B0604020202020204" pitchFamily="34" charset="0"/>
            </a:rPr>
          </a:br>
          <a:r>
            <a:rPr lang="en-US" sz="1100" b="1" i="1" dirty="0">
              <a:latin typeface="Arial" panose="020B0604020202020204" pitchFamily="34" charset="0"/>
              <a:cs typeface="Arial" panose="020B0604020202020204" pitchFamily="34" charset="0"/>
            </a:rPr>
            <a:t>(Second Submission)</a:t>
          </a:r>
          <a:endParaRPr lang="en-US" sz="1500" b="1" i="1" dirty="0">
            <a:latin typeface="Arial" panose="020B0604020202020204" pitchFamily="34" charset="0"/>
            <a:cs typeface="Arial" panose="020B0604020202020204" pitchFamily="34" charset="0"/>
          </a:endParaRPr>
        </a:p>
      </dgm:t>
    </dgm:pt>
    <dgm:pt modelId="{087191CD-A04E-439A-BFD7-837A1439AA25}" type="parTrans" cxnId="{63B904DF-E5CA-47D9-B9F6-B52AA3FC0D69}">
      <dgm:prSet/>
      <dgm:spPr/>
      <dgm:t>
        <a:bodyPr/>
        <a:lstStyle/>
        <a:p>
          <a:endParaRPr lang="en-US" sz="1500">
            <a:latin typeface="Arial" panose="020B0604020202020204" pitchFamily="34" charset="0"/>
            <a:cs typeface="Arial" panose="020B0604020202020204" pitchFamily="34" charset="0"/>
          </a:endParaRPr>
        </a:p>
      </dgm:t>
    </dgm:pt>
    <dgm:pt modelId="{41005547-17B4-4374-9E1B-F5EC21A25685}" type="sibTrans" cxnId="{63B904DF-E5CA-47D9-B9F6-B52AA3FC0D69}">
      <dgm:prSet/>
      <dgm:spPr/>
      <dgm:t>
        <a:bodyPr/>
        <a:lstStyle/>
        <a:p>
          <a:endParaRPr lang="en-US" sz="1500">
            <a:latin typeface="Arial" panose="020B0604020202020204" pitchFamily="34" charset="0"/>
            <a:cs typeface="Arial" panose="020B0604020202020204" pitchFamily="34" charset="0"/>
          </a:endParaRPr>
        </a:p>
      </dgm:t>
    </dgm:pt>
    <dgm:pt modelId="{C6AE413F-5014-43E8-886C-58E3E4F28822}">
      <dgm:prSet custT="1"/>
      <dgm:spPr/>
      <dgm:t>
        <a:bodyPr/>
        <a:lstStyle/>
        <a:p>
          <a:pPr>
            <a:lnSpc>
              <a:spcPct val="100000"/>
            </a:lnSpc>
            <a:spcAft>
              <a:spcPts val="0"/>
            </a:spcAft>
          </a:pPr>
          <a:r>
            <a:rPr lang="en-US" sz="1500" i="0" dirty="0">
              <a:latin typeface="Arial" panose="020B0604020202020204" pitchFamily="34" charset="0"/>
              <a:cs typeface="Arial" panose="020B0604020202020204" pitchFamily="34" charset="0"/>
            </a:rPr>
            <a:t>NYDHSES had an additional 45 days to review.</a:t>
          </a:r>
          <a:br>
            <a:rPr lang="en-US" sz="1500" i="0" dirty="0">
              <a:latin typeface="Arial" panose="020B0604020202020204" pitchFamily="34" charset="0"/>
              <a:cs typeface="Arial" panose="020B0604020202020204" pitchFamily="34" charset="0"/>
            </a:rPr>
          </a:br>
          <a:br>
            <a:rPr lang="en-US" sz="1200" i="0" dirty="0">
              <a:latin typeface="Arial" panose="020B0604020202020204" pitchFamily="34" charset="0"/>
              <a:cs typeface="Arial" panose="020B0604020202020204" pitchFamily="34" charset="0"/>
            </a:rPr>
          </a:br>
          <a:r>
            <a:rPr lang="en-US" sz="1500" i="0" dirty="0">
              <a:latin typeface="Arial" panose="020B0604020202020204" pitchFamily="34" charset="0"/>
              <a:cs typeface="Arial" panose="020B0604020202020204" pitchFamily="34" charset="0"/>
            </a:rPr>
            <a:t>Once approved by the State, the Plan was sent to FEMA for review and approval. </a:t>
          </a:r>
        </a:p>
      </dgm:t>
    </dgm:pt>
    <dgm:pt modelId="{53A7539C-9415-4D6F-80B3-D35A18E671A6}" type="parTrans" cxnId="{04471E7E-253F-42B8-A62C-17B8816B4BE8}">
      <dgm:prSet/>
      <dgm:spPr/>
      <dgm:t>
        <a:bodyPr/>
        <a:lstStyle/>
        <a:p>
          <a:endParaRPr lang="en-US" sz="1500">
            <a:latin typeface="Arial" panose="020B0604020202020204" pitchFamily="34" charset="0"/>
            <a:cs typeface="Arial" panose="020B0604020202020204" pitchFamily="34" charset="0"/>
          </a:endParaRPr>
        </a:p>
      </dgm:t>
    </dgm:pt>
    <dgm:pt modelId="{32945C56-1D54-49B8-9FF4-6A0E28BEB41C}" type="sibTrans" cxnId="{04471E7E-253F-42B8-A62C-17B8816B4BE8}">
      <dgm:prSet/>
      <dgm:spPr/>
      <dgm:t>
        <a:bodyPr/>
        <a:lstStyle/>
        <a:p>
          <a:endParaRPr lang="en-US" sz="1500">
            <a:latin typeface="Arial" panose="020B0604020202020204" pitchFamily="34" charset="0"/>
            <a:cs typeface="Arial" panose="020B0604020202020204" pitchFamily="34" charset="0"/>
          </a:endParaRPr>
        </a:p>
      </dgm:t>
    </dgm:pt>
    <dgm:pt modelId="{05100F59-0473-4B2F-A39F-10D4047397C3}">
      <dgm:prSet custT="1"/>
      <dgm:spPr>
        <a:solidFill>
          <a:srgbClr val="273E68"/>
        </a:solidFill>
        <a:ln>
          <a:noFill/>
        </a:ln>
      </dgm:spPr>
      <dgm:t>
        <a:bodyPr/>
        <a:lstStyle/>
        <a:p>
          <a:endParaRPr lang="en-US" sz="1500" dirty="0">
            <a:latin typeface="Arial" panose="020B0604020202020204" pitchFamily="34" charset="0"/>
            <a:cs typeface="Arial" panose="020B0604020202020204" pitchFamily="34" charset="0"/>
          </a:endParaRPr>
        </a:p>
      </dgm:t>
    </dgm:pt>
    <dgm:pt modelId="{112926E8-8AB7-46E9-824A-D67EE80F297C}" type="parTrans" cxnId="{A040F140-A80B-4533-BD02-E82AE81EC092}">
      <dgm:prSet/>
      <dgm:spPr/>
      <dgm:t>
        <a:bodyPr/>
        <a:lstStyle/>
        <a:p>
          <a:endParaRPr lang="en-US" sz="1500">
            <a:latin typeface="Arial" panose="020B0604020202020204" pitchFamily="34" charset="0"/>
            <a:cs typeface="Arial" panose="020B0604020202020204" pitchFamily="34" charset="0"/>
          </a:endParaRPr>
        </a:p>
      </dgm:t>
    </dgm:pt>
    <dgm:pt modelId="{895EF81D-5111-45A6-AF62-3AFB8240FF4F}" type="sibTrans" cxnId="{A040F140-A80B-4533-BD02-E82AE81EC092}">
      <dgm:prSet/>
      <dgm:spPr/>
      <dgm:t>
        <a:bodyPr/>
        <a:lstStyle/>
        <a:p>
          <a:endParaRPr lang="en-US" sz="1500">
            <a:latin typeface="Arial" panose="020B0604020202020204" pitchFamily="34" charset="0"/>
            <a:cs typeface="Arial" panose="020B0604020202020204" pitchFamily="34" charset="0"/>
          </a:endParaRPr>
        </a:p>
      </dgm:t>
    </dgm:pt>
    <dgm:pt modelId="{0D651A31-41CD-4AE3-B271-6B9D58F0C9DA}">
      <dgm:prSet custT="1"/>
      <dgm:spPr>
        <a:solidFill>
          <a:srgbClr val="273E68"/>
        </a:solidFill>
        <a:ln>
          <a:noFill/>
        </a:ln>
      </dgm:spPr>
      <dgm:t>
        <a:bodyPr/>
        <a:lstStyle/>
        <a:p>
          <a:endParaRPr lang="en-US" sz="1500" dirty="0">
            <a:latin typeface="Arial" panose="020B0604020202020204" pitchFamily="34" charset="0"/>
            <a:cs typeface="Arial" panose="020B0604020202020204" pitchFamily="34" charset="0"/>
          </a:endParaRPr>
        </a:p>
      </dgm:t>
    </dgm:pt>
    <dgm:pt modelId="{D96F08C1-20CD-4E9D-827A-545AA4BABF12}" type="parTrans" cxnId="{85145837-233B-4378-AFBF-9006D3F25FE5}">
      <dgm:prSet/>
      <dgm:spPr/>
      <dgm:t>
        <a:bodyPr/>
        <a:lstStyle/>
        <a:p>
          <a:endParaRPr lang="en-US" sz="1500">
            <a:latin typeface="Arial" panose="020B0604020202020204" pitchFamily="34" charset="0"/>
            <a:cs typeface="Arial" panose="020B0604020202020204" pitchFamily="34" charset="0"/>
          </a:endParaRPr>
        </a:p>
      </dgm:t>
    </dgm:pt>
    <dgm:pt modelId="{A2D9E07C-8715-49F7-BC80-29B297842A8B}" type="sibTrans" cxnId="{85145837-233B-4378-AFBF-9006D3F25FE5}">
      <dgm:prSet/>
      <dgm:spPr/>
      <dgm:t>
        <a:bodyPr/>
        <a:lstStyle/>
        <a:p>
          <a:endParaRPr lang="en-US" sz="1500">
            <a:latin typeface="Arial" panose="020B0604020202020204" pitchFamily="34" charset="0"/>
            <a:cs typeface="Arial" panose="020B0604020202020204" pitchFamily="34" charset="0"/>
          </a:endParaRPr>
        </a:p>
      </dgm:t>
    </dgm:pt>
    <dgm:pt modelId="{CFF2B835-0224-4A4B-89AD-B11AFD64A8FC}">
      <dgm:prSet custT="1"/>
      <dgm:spPr>
        <a:solidFill>
          <a:srgbClr val="273E68"/>
        </a:solidFill>
        <a:ln>
          <a:noFill/>
        </a:ln>
      </dgm:spPr>
      <dgm:t>
        <a:bodyPr/>
        <a:lstStyle/>
        <a:p>
          <a:r>
            <a:rPr lang="en-US" sz="1400" b="0" dirty="0">
              <a:effectLst/>
              <a:latin typeface="Arial" panose="020B0604020202020204" pitchFamily="34" charset="0"/>
              <a:cs typeface="Arial" panose="020B0604020202020204" pitchFamily="34" charset="0"/>
            </a:rPr>
            <a:t>February 12, 2026</a:t>
          </a:r>
        </a:p>
      </dgm:t>
    </dgm:pt>
    <dgm:pt modelId="{F57A4087-E050-47BE-9A87-CB02B130FE47}" type="parTrans" cxnId="{21C116BA-45E1-437E-947E-A088DE5BAA55}">
      <dgm:prSet/>
      <dgm:spPr/>
      <dgm:t>
        <a:bodyPr/>
        <a:lstStyle/>
        <a:p>
          <a:endParaRPr lang="en-US" sz="1500">
            <a:latin typeface="Arial" panose="020B0604020202020204" pitchFamily="34" charset="0"/>
            <a:cs typeface="Arial" panose="020B0604020202020204" pitchFamily="34" charset="0"/>
          </a:endParaRPr>
        </a:p>
      </dgm:t>
    </dgm:pt>
    <dgm:pt modelId="{83BB2ED2-9E1C-41CA-AE64-4733B7658F30}" type="sibTrans" cxnId="{21C116BA-45E1-437E-947E-A088DE5BAA55}">
      <dgm:prSet/>
      <dgm:spPr/>
      <dgm:t>
        <a:bodyPr/>
        <a:lstStyle/>
        <a:p>
          <a:endParaRPr lang="en-US" sz="1500">
            <a:latin typeface="Arial" panose="020B0604020202020204" pitchFamily="34" charset="0"/>
            <a:cs typeface="Arial" panose="020B0604020202020204" pitchFamily="34" charset="0"/>
          </a:endParaRPr>
        </a:p>
      </dgm:t>
    </dgm:pt>
    <dgm:pt modelId="{194DFF12-5328-4971-9ABA-131FF92D20A1}">
      <dgm:prSet custT="1"/>
      <dgm:spPr>
        <a:solidFill>
          <a:srgbClr val="273E68"/>
        </a:solidFill>
        <a:ln>
          <a:noFill/>
        </a:ln>
      </dgm:spPr>
      <dgm:t>
        <a:bodyPr/>
        <a:lstStyle/>
        <a:p>
          <a:r>
            <a:rPr lang="en-US" sz="1400" b="0" dirty="0">
              <a:effectLst/>
              <a:latin typeface="Arial" panose="020B0604020202020204" pitchFamily="34" charset="0"/>
              <a:cs typeface="Arial" panose="020B0604020202020204" pitchFamily="34" charset="0"/>
            </a:rPr>
            <a:t>January 7, 2026</a:t>
          </a:r>
        </a:p>
      </dgm:t>
    </dgm:pt>
    <dgm:pt modelId="{8DD95059-3AA6-4744-8032-BF8109A2EF2A}" type="sibTrans" cxnId="{A8EA2BFB-8DCE-4433-BDC2-56230BA8A72B}">
      <dgm:prSet/>
      <dgm:spPr/>
      <dgm:t>
        <a:bodyPr/>
        <a:lstStyle/>
        <a:p>
          <a:endParaRPr lang="en-US" sz="1500">
            <a:latin typeface="Arial" panose="020B0604020202020204" pitchFamily="34" charset="0"/>
            <a:cs typeface="Arial" panose="020B0604020202020204" pitchFamily="34" charset="0"/>
          </a:endParaRPr>
        </a:p>
      </dgm:t>
    </dgm:pt>
    <dgm:pt modelId="{3C76E314-E66C-4481-A593-09C4BD308EB0}" type="parTrans" cxnId="{A8EA2BFB-8DCE-4433-BDC2-56230BA8A72B}">
      <dgm:prSet/>
      <dgm:spPr/>
      <dgm:t>
        <a:bodyPr/>
        <a:lstStyle/>
        <a:p>
          <a:endParaRPr lang="en-US" sz="1500">
            <a:latin typeface="Arial" panose="020B0604020202020204" pitchFamily="34" charset="0"/>
            <a:cs typeface="Arial" panose="020B0604020202020204" pitchFamily="34" charset="0"/>
          </a:endParaRPr>
        </a:p>
      </dgm:t>
    </dgm:pt>
    <dgm:pt modelId="{82F1E8B0-91A2-4708-B79E-8A4FF80EA0DB}">
      <dgm:prSet custT="1"/>
      <dgm:spPr/>
      <dgm:t>
        <a:bodyPr/>
        <a:lstStyle/>
        <a:p>
          <a:pPr>
            <a:lnSpc>
              <a:spcPct val="90000"/>
            </a:lnSpc>
            <a:spcAft>
              <a:spcPct val="35000"/>
            </a:spcAft>
          </a:pPr>
          <a:endParaRPr lang="en-US" sz="1500" dirty="0">
            <a:latin typeface="Arial" panose="020B0604020202020204" pitchFamily="34" charset="0"/>
            <a:cs typeface="Arial" panose="020B0604020202020204" pitchFamily="34" charset="0"/>
          </a:endParaRPr>
        </a:p>
      </dgm:t>
    </dgm:pt>
    <dgm:pt modelId="{F02FE7D1-0D24-452A-B13A-1A9F0DFC7A59}" type="parTrans" cxnId="{61CAC3F0-8D6C-4B90-830E-DEB2198484B5}">
      <dgm:prSet/>
      <dgm:spPr/>
      <dgm:t>
        <a:bodyPr/>
        <a:lstStyle/>
        <a:p>
          <a:endParaRPr lang="en-US" sz="1500">
            <a:latin typeface="Arial" panose="020B0604020202020204" pitchFamily="34" charset="0"/>
            <a:cs typeface="Arial" panose="020B0604020202020204" pitchFamily="34" charset="0"/>
          </a:endParaRPr>
        </a:p>
      </dgm:t>
    </dgm:pt>
    <dgm:pt modelId="{E8AD6846-413B-4456-84AF-AA675FFB8450}" type="sibTrans" cxnId="{61CAC3F0-8D6C-4B90-830E-DEB2198484B5}">
      <dgm:prSet/>
      <dgm:spPr/>
      <dgm:t>
        <a:bodyPr/>
        <a:lstStyle/>
        <a:p>
          <a:endParaRPr lang="en-US" sz="1500">
            <a:latin typeface="Arial" panose="020B0604020202020204" pitchFamily="34" charset="0"/>
            <a:cs typeface="Arial" panose="020B0604020202020204" pitchFamily="34" charset="0"/>
          </a:endParaRPr>
        </a:p>
      </dgm:t>
    </dgm:pt>
    <dgm:pt modelId="{9B47BFC7-69A2-419A-8D0B-7C984D0747C8}">
      <dgm:prSet custT="1"/>
      <dgm:spPr>
        <a:solidFill>
          <a:srgbClr val="273E68"/>
        </a:solidFill>
        <a:ln>
          <a:noFill/>
        </a:ln>
      </dgm:spPr>
      <dgm:t>
        <a:bodyPr/>
        <a:lstStyle/>
        <a:p>
          <a:r>
            <a:rPr lang="en-US" sz="1400" b="0" dirty="0">
              <a:effectLst/>
              <a:latin typeface="Arial" panose="020B0604020202020204" pitchFamily="34" charset="0"/>
              <a:cs typeface="Arial" panose="020B0604020202020204" pitchFamily="34" charset="0"/>
            </a:rPr>
            <a:t>July 28, 2025</a:t>
          </a:r>
        </a:p>
      </dgm:t>
    </dgm:pt>
    <dgm:pt modelId="{65745997-1CEA-4BFF-BD68-6306858AA473}" type="sibTrans" cxnId="{2F76F86E-7CAA-4949-9881-B9A2B3DE6C4D}">
      <dgm:prSet/>
      <dgm:spPr/>
      <dgm:t>
        <a:bodyPr/>
        <a:lstStyle/>
        <a:p>
          <a:endParaRPr lang="en-US" sz="1500">
            <a:latin typeface="Arial" panose="020B0604020202020204" pitchFamily="34" charset="0"/>
            <a:cs typeface="Arial" panose="020B0604020202020204" pitchFamily="34" charset="0"/>
          </a:endParaRPr>
        </a:p>
      </dgm:t>
    </dgm:pt>
    <dgm:pt modelId="{8DA5184F-58A1-45DC-9C33-3334C95777C0}" type="parTrans" cxnId="{2F76F86E-7CAA-4949-9881-B9A2B3DE6C4D}">
      <dgm:prSet/>
      <dgm:spPr/>
      <dgm:t>
        <a:bodyPr/>
        <a:lstStyle/>
        <a:p>
          <a:endParaRPr lang="en-US" sz="1500">
            <a:latin typeface="Arial" panose="020B0604020202020204" pitchFamily="34" charset="0"/>
            <a:cs typeface="Arial" panose="020B0604020202020204" pitchFamily="34" charset="0"/>
          </a:endParaRPr>
        </a:p>
      </dgm:t>
    </dgm:pt>
    <dgm:pt modelId="{7C3FF88A-BDBB-46BF-88B0-6569FE8E9F2B}">
      <dgm:prSet custT="1"/>
      <dgm:spPr>
        <a:noFill/>
        <a:ln>
          <a:no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500" dirty="0">
              <a:latin typeface="Arial" panose="020B0604020202020204" pitchFamily="34" charset="0"/>
              <a:cs typeface="Arial" panose="020B0604020202020204" pitchFamily="34" charset="0"/>
            </a:rPr>
            <a:t>Public Comment Period</a:t>
          </a:r>
        </a:p>
      </dgm:t>
    </dgm:pt>
    <dgm:pt modelId="{E739BDD4-2EF9-4034-A270-655B507CD6B0}" type="sibTrans" cxnId="{C942BD81-E1B9-4E3E-A018-9B8F206052DC}">
      <dgm:prSet/>
      <dgm:spPr/>
      <dgm:t>
        <a:bodyPr/>
        <a:lstStyle/>
        <a:p>
          <a:endParaRPr lang="en-US" sz="1500">
            <a:latin typeface="Arial" panose="020B0604020202020204" pitchFamily="34" charset="0"/>
            <a:cs typeface="Arial" panose="020B0604020202020204" pitchFamily="34" charset="0"/>
          </a:endParaRPr>
        </a:p>
      </dgm:t>
    </dgm:pt>
    <dgm:pt modelId="{DC8BC0C4-FF03-4E0A-8E81-30C0EB227F45}" type="parTrans" cxnId="{C942BD81-E1B9-4E3E-A018-9B8F206052DC}">
      <dgm:prSet/>
      <dgm:spPr/>
      <dgm:t>
        <a:bodyPr/>
        <a:lstStyle/>
        <a:p>
          <a:endParaRPr lang="en-US" sz="1500">
            <a:latin typeface="Arial" panose="020B0604020202020204" pitchFamily="34" charset="0"/>
            <a:cs typeface="Arial" panose="020B0604020202020204" pitchFamily="34" charset="0"/>
          </a:endParaRPr>
        </a:p>
      </dgm:t>
    </dgm:pt>
    <dgm:pt modelId="{D78AD70E-0F83-4C8C-834D-B72FFE46AE07}">
      <dgm:prSet custT="1"/>
      <dgm:spPr>
        <a:solidFill>
          <a:srgbClr val="273E68"/>
        </a:solidFill>
        <a:ln>
          <a:noFill/>
        </a:ln>
      </dgm:spPr>
      <dgm:t>
        <a:bodyPr/>
        <a:lstStyle/>
        <a:p>
          <a:r>
            <a:rPr lang="en-US" sz="1500" dirty="0">
              <a:latin typeface="Arial" panose="020B0604020202020204" pitchFamily="34" charset="0"/>
              <a:cs typeface="Arial" panose="020B0604020202020204" pitchFamily="34" charset="0"/>
            </a:rPr>
            <a:t> </a:t>
          </a:r>
        </a:p>
      </dgm:t>
    </dgm:pt>
    <dgm:pt modelId="{C1220B67-579F-49A4-831A-43BA51095EB1}" type="sibTrans" cxnId="{F8CC87AC-1866-4C0E-8C5C-3E8A2CE678E9}">
      <dgm:prSet/>
      <dgm:spPr/>
      <dgm:t>
        <a:bodyPr/>
        <a:lstStyle/>
        <a:p>
          <a:endParaRPr lang="en-US" sz="1500">
            <a:latin typeface="Arial" panose="020B0604020202020204" pitchFamily="34" charset="0"/>
            <a:cs typeface="Arial" panose="020B0604020202020204" pitchFamily="34" charset="0"/>
          </a:endParaRPr>
        </a:p>
      </dgm:t>
    </dgm:pt>
    <dgm:pt modelId="{0FA50988-6C07-478B-B678-63DCAD35EC2C}" type="parTrans" cxnId="{F8CC87AC-1866-4C0E-8C5C-3E8A2CE678E9}">
      <dgm:prSet/>
      <dgm:spPr/>
      <dgm:t>
        <a:bodyPr/>
        <a:lstStyle/>
        <a:p>
          <a:endParaRPr lang="en-US" sz="1500">
            <a:latin typeface="Arial" panose="020B0604020202020204" pitchFamily="34" charset="0"/>
            <a:cs typeface="Arial" panose="020B0604020202020204" pitchFamily="34" charset="0"/>
          </a:endParaRPr>
        </a:p>
      </dgm:t>
    </dgm:pt>
    <dgm:pt modelId="{B82CC6EB-92CF-4528-9D49-FD4D3A4C8907}">
      <dgm:prSet custT="1"/>
      <dgm:spPr/>
      <dgm:t>
        <a:bodyPr/>
        <a:lstStyle/>
        <a:p>
          <a:pPr>
            <a:lnSpc>
              <a:spcPct val="100000"/>
            </a:lnSpc>
            <a:spcAft>
              <a:spcPts val="0"/>
            </a:spcAft>
          </a:pPr>
          <a:r>
            <a:rPr lang="en-US" sz="1500" dirty="0">
              <a:effectLst/>
              <a:latin typeface="Arial" panose="020B0604020202020204" pitchFamily="34" charset="0"/>
              <a:cs typeface="Arial" panose="020B0604020202020204" pitchFamily="34" charset="0"/>
            </a:rPr>
            <a:t>FEMA designated the Onondaga County MJHMP as </a:t>
          </a:r>
          <a:r>
            <a:rPr lang="en-US" sz="1500" b="1" dirty="0">
              <a:effectLst/>
              <a:latin typeface="Arial" panose="020B0604020202020204" pitchFamily="34" charset="0"/>
              <a:cs typeface="Arial" panose="020B0604020202020204" pitchFamily="34" charset="0"/>
            </a:rPr>
            <a:t>Approvable Pending Adoption (APA)</a:t>
          </a:r>
          <a:r>
            <a:rPr lang="en-US" sz="1500" dirty="0">
              <a:effectLst/>
              <a:latin typeface="Arial" panose="020B0604020202020204" pitchFamily="34" charset="0"/>
              <a:cs typeface="Arial" panose="020B0604020202020204" pitchFamily="34" charset="0"/>
            </a:rPr>
            <a:t> for all participating jurisdictions.</a:t>
          </a:r>
        </a:p>
      </dgm:t>
    </dgm:pt>
    <dgm:pt modelId="{DB1C3078-D760-4077-9B2D-14FE66BAD20D}" type="parTrans" cxnId="{21A697AC-076E-4A68-99AD-03995CD279F4}">
      <dgm:prSet/>
      <dgm:spPr/>
      <dgm:t>
        <a:bodyPr/>
        <a:lstStyle/>
        <a:p>
          <a:endParaRPr lang="en-US"/>
        </a:p>
      </dgm:t>
    </dgm:pt>
    <dgm:pt modelId="{8850B527-FF68-4FF3-BBD8-6B2678A6F014}" type="sibTrans" cxnId="{21A697AC-076E-4A68-99AD-03995CD279F4}">
      <dgm:prSet/>
      <dgm:spPr/>
      <dgm:t>
        <a:bodyPr/>
        <a:lstStyle/>
        <a:p>
          <a:endParaRPr lang="en-US"/>
        </a:p>
      </dgm:t>
    </dgm:pt>
    <dgm:pt modelId="{AEF0112C-44EF-483F-95F7-110F3AE3C5CF}">
      <dgm:prSet custT="1"/>
      <dgm:spPr/>
      <dgm:t>
        <a:bodyPr/>
        <a:lstStyle/>
        <a:p>
          <a:r>
            <a:rPr lang="en-US" sz="1500" dirty="0">
              <a:latin typeface="Arial" panose="020B0604020202020204" pitchFamily="34" charset="0"/>
              <a:cs typeface="Arial" panose="020B0604020202020204" pitchFamily="34" charset="0"/>
            </a:rPr>
            <a:t>Incorporated public and stakeholder comments (as applicable).</a:t>
          </a:r>
        </a:p>
        <a:p>
          <a:endParaRPr lang="en-US" sz="1100" dirty="0">
            <a:latin typeface="Arial" panose="020B0604020202020204" pitchFamily="34" charset="0"/>
            <a:cs typeface="Arial" panose="020B0604020202020204" pitchFamily="34" charset="0"/>
          </a:endParaRPr>
        </a:p>
        <a:p>
          <a:r>
            <a:rPr lang="en-US" sz="1500" dirty="0">
              <a:latin typeface="Arial" panose="020B0604020202020204" pitchFamily="34" charset="0"/>
              <a:cs typeface="Arial" panose="020B0604020202020204" pitchFamily="34" charset="0"/>
            </a:rPr>
            <a:t>Finalized MJHMP and Plan Review Tool.</a:t>
          </a:r>
        </a:p>
      </dgm:t>
    </dgm:pt>
    <dgm:pt modelId="{562D3771-9244-4005-800D-6F9FD32F29FC}" type="sibTrans" cxnId="{B9F398CE-033E-4D67-B63B-B1AC4FE7AC0B}">
      <dgm:prSet/>
      <dgm:spPr/>
      <dgm:t>
        <a:bodyPr/>
        <a:lstStyle/>
        <a:p>
          <a:endParaRPr lang="en-US"/>
        </a:p>
      </dgm:t>
    </dgm:pt>
    <dgm:pt modelId="{A1CD420A-113A-41FD-A49E-013A869AF5C0}" type="parTrans" cxnId="{B9F398CE-033E-4D67-B63B-B1AC4FE7AC0B}">
      <dgm:prSet/>
      <dgm:spPr/>
      <dgm:t>
        <a:bodyPr/>
        <a:lstStyle/>
        <a:p>
          <a:endParaRPr lang="en-US"/>
        </a:p>
      </dgm:t>
    </dgm:pt>
    <dgm:pt modelId="{6825C42A-C17E-4002-AC58-F78A6669842C}">
      <dgm:prSet custT="1"/>
      <dgm:spPr/>
      <dgm:t>
        <a:bodyPr/>
        <a:lstStyle/>
        <a:p>
          <a:pPr>
            <a:lnSpc>
              <a:spcPct val="100000"/>
            </a:lnSpc>
            <a:spcAft>
              <a:spcPts val="0"/>
            </a:spcAft>
          </a:pPr>
          <a:endParaRPr lang="en-US" sz="1500" i="1" dirty="0">
            <a:latin typeface="Arial" panose="020B0604020202020204" pitchFamily="34" charset="0"/>
            <a:cs typeface="Arial" panose="020B0604020202020204" pitchFamily="34" charset="0"/>
          </a:endParaRPr>
        </a:p>
      </dgm:t>
    </dgm:pt>
    <dgm:pt modelId="{CB4FD290-A38B-403A-8463-C16489216E7F}" type="parTrans" cxnId="{FC51A3E9-679B-4B08-84DB-E05A67FDE16B}">
      <dgm:prSet/>
      <dgm:spPr/>
      <dgm:t>
        <a:bodyPr/>
        <a:lstStyle/>
        <a:p>
          <a:endParaRPr lang="en-US"/>
        </a:p>
      </dgm:t>
    </dgm:pt>
    <dgm:pt modelId="{A5A6CB96-FA91-4C82-AFA0-8949FA6154D2}" type="sibTrans" cxnId="{FC51A3E9-679B-4B08-84DB-E05A67FDE16B}">
      <dgm:prSet/>
      <dgm:spPr/>
      <dgm:t>
        <a:bodyPr/>
        <a:lstStyle/>
        <a:p>
          <a:endParaRPr lang="en-US"/>
        </a:p>
      </dgm:t>
    </dgm:pt>
    <dgm:pt modelId="{B693EE56-24ED-4B79-AADD-7E7EA77CB1F8}">
      <dgm:prSet custT="1"/>
      <dgm:spPr>
        <a:solidFill>
          <a:srgbClr val="273E68"/>
        </a:solidFill>
        <a:ln>
          <a:noFill/>
        </a:ln>
      </dgm:spPr>
      <dgm:t>
        <a:bodyPr/>
        <a:lstStyle/>
        <a:p>
          <a:r>
            <a:rPr lang="en-US" sz="1400" b="0" dirty="0">
              <a:effectLst/>
              <a:latin typeface="Arial" panose="020B0604020202020204" pitchFamily="34" charset="0"/>
              <a:cs typeface="Arial" panose="020B0604020202020204" pitchFamily="34" charset="0"/>
            </a:rPr>
            <a:t>May 2025</a:t>
          </a:r>
        </a:p>
      </dgm:t>
    </dgm:pt>
    <dgm:pt modelId="{689F6926-1294-4CB4-9431-10334DA7DADD}" type="parTrans" cxnId="{5EBAA727-C2CD-4A4D-9A86-A03B05A3A36C}">
      <dgm:prSet/>
      <dgm:spPr/>
      <dgm:t>
        <a:bodyPr/>
        <a:lstStyle/>
        <a:p>
          <a:endParaRPr lang="en-US"/>
        </a:p>
      </dgm:t>
    </dgm:pt>
    <dgm:pt modelId="{37B91121-D020-4EA3-A8CC-CBCA91CECF96}" type="sibTrans" cxnId="{5EBAA727-C2CD-4A4D-9A86-A03B05A3A36C}">
      <dgm:prSet/>
      <dgm:spPr/>
      <dgm:t>
        <a:bodyPr/>
        <a:lstStyle/>
        <a:p>
          <a:endParaRPr lang="en-US"/>
        </a:p>
      </dgm:t>
    </dgm:pt>
    <dgm:pt modelId="{BF9887AE-962C-41E4-BAFD-53AB3FB6ABB3}" type="pres">
      <dgm:prSet presAssocID="{3689CB9C-439A-4215-8E15-4E2A51D10461}" presName="Name0" presStyleCnt="0">
        <dgm:presLayoutVars>
          <dgm:chMax/>
          <dgm:chPref/>
          <dgm:animLvl val="lvl"/>
        </dgm:presLayoutVars>
      </dgm:prSet>
      <dgm:spPr/>
    </dgm:pt>
    <dgm:pt modelId="{D94B1A29-4F31-4D3C-B8B1-4C6E2EE08FB9}" type="pres">
      <dgm:prSet presAssocID="{B693EE56-24ED-4B79-AADD-7E7EA77CB1F8}" presName="composite1" presStyleCnt="0"/>
      <dgm:spPr/>
    </dgm:pt>
    <dgm:pt modelId="{40B596B5-A484-4A69-9052-283710463205}" type="pres">
      <dgm:prSet presAssocID="{B693EE56-24ED-4B79-AADD-7E7EA77CB1F8}" presName="parent1" presStyleLbl="alignNode1" presStyleIdx="0" presStyleCnt="7">
        <dgm:presLayoutVars>
          <dgm:chMax val="1"/>
          <dgm:chPref val="1"/>
          <dgm:bulletEnabled val="1"/>
        </dgm:presLayoutVars>
      </dgm:prSet>
      <dgm:spPr/>
    </dgm:pt>
    <dgm:pt modelId="{EAACF32D-EDC7-4D99-B7B4-CD0611406244}" type="pres">
      <dgm:prSet presAssocID="{B693EE56-24ED-4B79-AADD-7E7EA77CB1F8}" presName="Childtext1" presStyleLbl="revTx" presStyleIdx="0" presStyleCnt="7">
        <dgm:presLayoutVars>
          <dgm:bulletEnabled val="1"/>
        </dgm:presLayoutVars>
      </dgm:prSet>
      <dgm:spPr>
        <a:noFill/>
        <a:ln>
          <a:noFill/>
        </a:ln>
      </dgm:spPr>
    </dgm:pt>
    <dgm:pt modelId="{E31E045C-C559-4E01-8250-04A53484629C}" type="pres">
      <dgm:prSet presAssocID="{B693EE56-24ED-4B79-AADD-7E7EA77CB1F8}" presName="ConnectLine1" presStyleLbl="sibTrans1D1" presStyleIdx="0" presStyleCnt="7"/>
      <dgm:spPr/>
    </dgm:pt>
    <dgm:pt modelId="{8177CAFC-8ED1-483E-818C-03EBEAF9CE85}" type="pres">
      <dgm:prSet presAssocID="{B693EE56-24ED-4B79-AADD-7E7EA77CB1F8}" presName="ConnectLineEnd1" presStyleLbl="lnNode1" presStyleIdx="0" presStyleCnt="7"/>
      <dgm:spPr/>
    </dgm:pt>
    <dgm:pt modelId="{2F785E00-11DC-4363-A915-D9AB92CA92FF}" type="pres">
      <dgm:prSet presAssocID="{B693EE56-24ED-4B79-AADD-7E7EA77CB1F8}" presName="EmptyPane1" presStyleCnt="0"/>
      <dgm:spPr/>
    </dgm:pt>
    <dgm:pt modelId="{C84B8C9D-3663-4FC6-B21E-6E6D3524EF12}" type="pres">
      <dgm:prSet presAssocID="{37B91121-D020-4EA3-A8CC-CBCA91CECF96}" presName="spaceBetweenRectangles1" presStyleCnt="0"/>
      <dgm:spPr/>
    </dgm:pt>
    <dgm:pt modelId="{9CAA3855-8EDF-4EBD-815F-87F44EA9FD92}" type="pres">
      <dgm:prSet presAssocID="{0D651A31-41CD-4AE3-B271-6B9D58F0C9DA}" presName="composite1" presStyleCnt="0"/>
      <dgm:spPr/>
    </dgm:pt>
    <dgm:pt modelId="{1871E119-CE17-48D2-8A01-88F42A8D9CE5}" type="pres">
      <dgm:prSet presAssocID="{0D651A31-41CD-4AE3-B271-6B9D58F0C9DA}" presName="parent1" presStyleLbl="alignNode1" presStyleIdx="1" presStyleCnt="7">
        <dgm:presLayoutVars>
          <dgm:chMax val="1"/>
          <dgm:chPref val="1"/>
          <dgm:bulletEnabled val="1"/>
        </dgm:presLayoutVars>
      </dgm:prSet>
      <dgm:spPr/>
    </dgm:pt>
    <dgm:pt modelId="{25E0D14E-2F9F-4622-BEC7-AF201EE40B4F}" type="pres">
      <dgm:prSet presAssocID="{0D651A31-41CD-4AE3-B271-6B9D58F0C9DA}" presName="Childtext1" presStyleLbl="revTx" presStyleIdx="1" presStyleCnt="7" custLinFactNeighborX="-5665" custLinFactNeighborY="3285">
        <dgm:presLayoutVars>
          <dgm:bulletEnabled val="1"/>
        </dgm:presLayoutVars>
      </dgm:prSet>
      <dgm:spPr/>
    </dgm:pt>
    <dgm:pt modelId="{1942567A-5D43-4272-AF3A-6FFD4CF25206}" type="pres">
      <dgm:prSet presAssocID="{0D651A31-41CD-4AE3-B271-6B9D58F0C9DA}" presName="ConnectLine1" presStyleLbl="sibTrans1D1" presStyleIdx="1" presStyleCnt="7"/>
      <dgm:spPr>
        <a:noFill/>
        <a:ln w="6350" cap="flat" cmpd="sng" algn="ctr">
          <a:solidFill>
            <a:schemeClr val="accent1">
              <a:hueOff val="0"/>
              <a:satOff val="0"/>
              <a:lumOff val="0"/>
              <a:alphaOff val="0"/>
            </a:schemeClr>
          </a:solidFill>
          <a:prstDash val="dash"/>
          <a:miter lim="800000"/>
        </a:ln>
        <a:effectLst/>
      </dgm:spPr>
    </dgm:pt>
    <dgm:pt modelId="{6EF91476-0EAE-49E4-9E63-AD85874AAE80}" type="pres">
      <dgm:prSet presAssocID="{0D651A31-41CD-4AE3-B271-6B9D58F0C9DA}" presName="ConnectLineEnd1" presStyleLbl="lnNode1" presStyleIdx="1" presStyleCnt="7"/>
      <dgm:spPr>
        <a:solidFill>
          <a:srgbClr val="258DB8"/>
        </a:solidFill>
      </dgm:spPr>
    </dgm:pt>
    <dgm:pt modelId="{23F410C7-CF19-4A89-845E-B5B402895EDD}" type="pres">
      <dgm:prSet presAssocID="{0D651A31-41CD-4AE3-B271-6B9D58F0C9DA}" presName="EmptyPane1" presStyleCnt="0"/>
      <dgm:spPr/>
    </dgm:pt>
    <dgm:pt modelId="{84CC1773-259A-4CC3-B1EC-143B8AB65B35}" type="pres">
      <dgm:prSet presAssocID="{A2D9E07C-8715-49F7-BC80-29B297842A8B}" presName="spaceBetweenRectangles1" presStyleCnt="0"/>
      <dgm:spPr/>
    </dgm:pt>
    <dgm:pt modelId="{0DD4FBD0-CEB9-4AD3-A783-C4B86B1C1ABB}" type="pres">
      <dgm:prSet presAssocID="{9B47BFC7-69A2-419A-8D0B-7C984D0747C8}" presName="composite1" presStyleCnt="0"/>
      <dgm:spPr/>
    </dgm:pt>
    <dgm:pt modelId="{632C8A5B-247D-4F48-86C9-C3654DF04338}" type="pres">
      <dgm:prSet presAssocID="{9B47BFC7-69A2-419A-8D0B-7C984D0747C8}" presName="parent1" presStyleLbl="alignNode1" presStyleIdx="2" presStyleCnt="7" custScaleX="118038">
        <dgm:presLayoutVars>
          <dgm:chMax val="1"/>
          <dgm:chPref val="1"/>
          <dgm:bulletEnabled val="1"/>
        </dgm:presLayoutVars>
      </dgm:prSet>
      <dgm:spPr/>
    </dgm:pt>
    <dgm:pt modelId="{F37732B5-40EC-439F-8466-0F19357654A1}" type="pres">
      <dgm:prSet presAssocID="{9B47BFC7-69A2-419A-8D0B-7C984D0747C8}" presName="Childtext1" presStyleLbl="revTx" presStyleIdx="2" presStyleCnt="7">
        <dgm:presLayoutVars>
          <dgm:bulletEnabled val="1"/>
        </dgm:presLayoutVars>
      </dgm:prSet>
      <dgm:spPr/>
    </dgm:pt>
    <dgm:pt modelId="{22CCAD5B-4F3A-49FF-9BCF-109BD06107D5}" type="pres">
      <dgm:prSet presAssocID="{9B47BFC7-69A2-419A-8D0B-7C984D0747C8}" presName="ConnectLine1" presStyleLbl="sibTrans1D1" presStyleIdx="2" presStyleCnt="7"/>
      <dgm:spPr>
        <a:noFill/>
        <a:ln w="6350" cap="flat" cmpd="sng" algn="ctr">
          <a:solidFill>
            <a:schemeClr val="accent1">
              <a:hueOff val="0"/>
              <a:satOff val="0"/>
              <a:lumOff val="0"/>
              <a:alphaOff val="0"/>
            </a:schemeClr>
          </a:solidFill>
          <a:prstDash val="dash"/>
          <a:miter lim="800000"/>
        </a:ln>
        <a:effectLst/>
      </dgm:spPr>
    </dgm:pt>
    <dgm:pt modelId="{FEC6B8DD-DE1E-4CB1-BFF5-6725D849C4CE}" type="pres">
      <dgm:prSet presAssocID="{9B47BFC7-69A2-419A-8D0B-7C984D0747C8}" presName="ConnectLineEnd1" presStyleLbl="lnNode1" presStyleIdx="2" presStyleCnt="7"/>
      <dgm:spPr>
        <a:solidFill>
          <a:srgbClr val="258DB8"/>
        </a:solidFill>
      </dgm:spPr>
    </dgm:pt>
    <dgm:pt modelId="{FBE098A9-387E-4989-B6F4-D6F6776A847E}" type="pres">
      <dgm:prSet presAssocID="{9B47BFC7-69A2-419A-8D0B-7C984D0747C8}" presName="EmptyPane1" presStyleCnt="0"/>
      <dgm:spPr/>
    </dgm:pt>
    <dgm:pt modelId="{817894A5-1029-464C-98A9-8BDA09042DC9}" type="pres">
      <dgm:prSet presAssocID="{65745997-1CEA-4BFF-BD68-6306858AA473}" presName="spaceBetweenRectangles1" presStyleCnt="0"/>
      <dgm:spPr/>
    </dgm:pt>
    <dgm:pt modelId="{B9DB8B6F-1F71-424B-88D1-D89C1A10E6D4}" type="pres">
      <dgm:prSet presAssocID="{05100F59-0473-4B2F-A39F-10D4047397C3}" presName="composite1" presStyleCnt="0"/>
      <dgm:spPr/>
    </dgm:pt>
    <dgm:pt modelId="{F0C9BD06-A3E3-4B83-9929-F6D5FB0D3A8E}" type="pres">
      <dgm:prSet presAssocID="{05100F59-0473-4B2F-A39F-10D4047397C3}" presName="parent1" presStyleLbl="alignNode1" presStyleIdx="3" presStyleCnt="7">
        <dgm:presLayoutVars>
          <dgm:chMax val="1"/>
          <dgm:chPref val="1"/>
          <dgm:bulletEnabled val="1"/>
        </dgm:presLayoutVars>
      </dgm:prSet>
      <dgm:spPr/>
    </dgm:pt>
    <dgm:pt modelId="{5D51DAFD-A791-4224-8413-98E6520DA164}" type="pres">
      <dgm:prSet presAssocID="{05100F59-0473-4B2F-A39F-10D4047397C3}" presName="Childtext1" presStyleLbl="revTx" presStyleIdx="3" presStyleCnt="7" custLinFactNeighborX="-1354" custLinFactNeighborY="11442">
        <dgm:presLayoutVars>
          <dgm:bulletEnabled val="1"/>
        </dgm:presLayoutVars>
      </dgm:prSet>
      <dgm:spPr/>
    </dgm:pt>
    <dgm:pt modelId="{6C11924B-32B1-4359-A865-342403983EB7}" type="pres">
      <dgm:prSet presAssocID="{05100F59-0473-4B2F-A39F-10D4047397C3}" presName="ConnectLine1" presStyleLbl="sibTrans1D1" presStyleIdx="3" presStyleCnt="7"/>
      <dgm:spPr>
        <a:noFill/>
        <a:ln w="6350" cap="flat" cmpd="sng" algn="ctr">
          <a:solidFill>
            <a:schemeClr val="accent1">
              <a:hueOff val="0"/>
              <a:satOff val="0"/>
              <a:lumOff val="0"/>
              <a:alphaOff val="0"/>
            </a:schemeClr>
          </a:solidFill>
          <a:prstDash val="dash"/>
          <a:miter lim="800000"/>
        </a:ln>
        <a:effectLst/>
      </dgm:spPr>
    </dgm:pt>
    <dgm:pt modelId="{15FF3248-482C-409C-95E6-421D549C6A53}" type="pres">
      <dgm:prSet presAssocID="{05100F59-0473-4B2F-A39F-10D4047397C3}" presName="ConnectLineEnd1" presStyleLbl="lnNode1" presStyleIdx="3" presStyleCnt="7"/>
      <dgm:spPr>
        <a:solidFill>
          <a:srgbClr val="258DB8"/>
        </a:solidFill>
      </dgm:spPr>
    </dgm:pt>
    <dgm:pt modelId="{3C447AD5-FB11-46D9-A969-B687A15F1BD8}" type="pres">
      <dgm:prSet presAssocID="{05100F59-0473-4B2F-A39F-10D4047397C3}" presName="EmptyPane1" presStyleCnt="0"/>
      <dgm:spPr/>
    </dgm:pt>
    <dgm:pt modelId="{69E91460-325B-4F01-A443-2F75B9880F8A}" type="pres">
      <dgm:prSet presAssocID="{895EF81D-5111-45A6-AF62-3AFB8240FF4F}" presName="spaceBetweenRectangles1" presStyleCnt="0"/>
      <dgm:spPr/>
    </dgm:pt>
    <dgm:pt modelId="{6CABFE26-BC3F-4DC8-8374-C96D24444966}" type="pres">
      <dgm:prSet presAssocID="{194DFF12-5328-4971-9ABA-131FF92D20A1}" presName="composite1" presStyleCnt="0"/>
      <dgm:spPr/>
    </dgm:pt>
    <dgm:pt modelId="{885DAE27-B1DE-4172-BFBB-1C04C4706D08}" type="pres">
      <dgm:prSet presAssocID="{194DFF12-5328-4971-9ABA-131FF92D20A1}" presName="parent1" presStyleLbl="alignNode1" presStyleIdx="4" presStyleCnt="7" custScaleX="124410" custLinFactNeighborX="-2467">
        <dgm:presLayoutVars>
          <dgm:chMax val="1"/>
          <dgm:chPref val="1"/>
          <dgm:bulletEnabled val="1"/>
        </dgm:presLayoutVars>
      </dgm:prSet>
      <dgm:spPr/>
    </dgm:pt>
    <dgm:pt modelId="{5A92F53B-8EDD-461D-BF3F-573FD9DE3462}" type="pres">
      <dgm:prSet presAssocID="{194DFF12-5328-4971-9ABA-131FF92D20A1}" presName="Childtext1" presStyleLbl="revTx" presStyleIdx="4" presStyleCnt="7">
        <dgm:presLayoutVars>
          <dgm:bulletEnabled val="1"/>
        </dgm:presLayoutVars>
      </dgm:prSet>
      <dgm:spPr/>
    </dgm:pt>
    <dgm:pt modelId="{B219E6E1-A37F-4D5C-939F-8B0E2A475186}" type="pres">
      <dgm:prSet presAssocID="{194DFF12-5328-4971-9ABA-131FF92D20A1}" presName="ConnectLine1" presStyleLbl="sibTrans1D1" presStyleIdx="4" presStyleCnt="7"/>
      <dgm:spPr>
        <a:noFill/>
        <a:ln w="6350" cap="flat" cmpd="sng" algn="ctr">
          <a:solidFill>
            <a:schemeClr val="accent1">
              <a:hueOff val="0"/>
              <a:satOff val="0"/>
              <a:lumOff val="0"/>
              <a:alphaOff val="0"/>
            </a:schemeClr>
          </a:solidFill>
          <a:prstDash val="dash"/>
          <a:miter lim="800000"/>
        </a:ln>
        <a:effectLst/>
      </dgm:spPr>
    </dgm:pt>
    <dgm:pt modelId="{A39DAA9C-0CFB-40C1-AB34-B36A94A0B178}" type="pres">
      <dgm:prSet presAssocID="{194DFF12-5328-4971-9ABA-131FF92D20A1}" presName="ConnectLineEnd1" presStyleLbl="lnNode1" presStyleIdx="4" presStyleCnt="7"/>
      <dgm:spPr>
        <a:solidFill>
          <a:srgbClr val="258DB8"/>
        </a:solidFill>
      </dgm:spPr>
    </dgm:pt>
    <dgm:pt modelId="{672575EE-6B07-4E07-8AC6-96C1F61A24AA}" type="pres">
      <dgm:prSet presAssocID="{194DFF12-5328-4971-9ABA-131FF92D20A1}" presName="EmptyPane1" presStyleCnt="0"/>
      <dgm:spPr/>
    </dgm:pt>
    <dgm:pt modelId="{EDDF86E3-77AB-4B7B-8FE1-E6FF77F72C56}" type="pres">
      <dgm:prSet presAssocID="{8DD95059-3AA6-4744-8032-BF8109A2EF2A}" presName="spaceBetweenRectangles1" presStyleCnt="0"/>
      <dgm:spPr/>
    </dgm:pt>
    <dgm:pt modelId="{CFE7DFD1-6F96-4BA5-A546-F155E02AE843}" type="pres">
      <dgm:prSet presAssocID="{D78AD70E-0F83-4C8C-834D-B72FFE46AE07}" presName="composite1" presStyleCnt="0"/>
      <dgm:spPr/>
    </dgm:pt>
    <dgm:pt modelId="{49BFCE82-DC72-44FC-9B47-8686E3E21764}" type="pres">
      <dgm:prSet presAssocID="{D78AD70E-0F83-4C8C-834D-B72FFE46AE07}" presName="parent1" presStyleLbl="alignNode1" presStyleIdx="5" presStyleCnt="7">
        <dgm:presLayoutVars>
          <dgm:chMax val="1"/>
          <dgm:chPref val="1"/>
          <dgm:bulletEnabled val="1"/>
        </dgm:presLayoutVars>
      </dgm:prSet>
      <dgm:spPr/>
    </dgm:pt>
    <dgm:pt modelId="{D596CF4A-429F-4B0D-94F0-B8E1162B2751}" type="pres">
      <dgm:prSet presAssocID="{D78AD70E-0F83-4C8C-834D-B72FFE46AE07}" presName="Childtext1" presStyleLbl="revTx" presStyleIdx="5" presStyleCnt="7" custLinFactNeighborX="2032" custLinFactNeighborY="18668">
        <dgm:presLayoutVars>
          <dgm:bulletEnabled val="1"/>
        </dgm:presLayoutVars>
      </dgm:prSet>
      <dgm:spPr/>
    </dgm:pt>
    <dgm:pt modelId="{8968AD97-2BA9-43C1-A322-C210EDB010F2}" type="pres">
      <dgm:prSet presAssocID="{D78AD70E-0F83-4C8C-834D-B72FFE46AE07}" presName="ConnectLine1" presStyleLbl="sibTrans1D1" presStyleIdx="5" presStyleCnt="7"/>
      <dgm:spPr>
        <a:noFill/>
        <a:ln w="6350" cap="flat" cmpd="sng" algn="ctr">
          <a:solidFill>
            <a:schemeClr val="accent1">
              <a:hueOff val="0"/>
              <a:satOff val="0"/>
              <a:lumOff val="0"/>
              <a:alphaOff val="0"/>
            </a:schemeClr>
          </a:solidFill>
          <a:prstDash val="dash"/>
          <a:miter lim="800000"/>
        </a:ln>
        <a:effectLst/>
      </dgm:spPr>
    </dgm:pt>
    <dgm:pt modelId="{2613AEC5-0619-4C50-A91B-AB297BC94D38}" type="pres">
      <dgm:prSet presAssocID="{D78AD70E-0F83-4C8C-834D-B72FFE46AE07}" presName="ConnectLineEnd1" presStyleLbl="lnNode1" presStyleIdx="5" presStyleCnt="7"/>
      <dgm:spPr>
        <a:solidFill>
          <a:srgbClr val="258DB8"/>
        </a:solidFill>
      </dgm:spPr>
    </dgm:pt>
    <dgm:pt modelId="{C8D2F104-6C56-4D76-9729-BD0C5A5BFEAB}" type="pres">
      <dgm:prSet presAssocID="{D78AD70E-0F83-4C8C-834D-B72FFE46AE07}" presName="EmptyPane1" presStyleCnt="0"/>
      <dgm:spPr/>
    </dgm:pt>
    <dgm:pt modelId="{9F9CCCFF-323C-4C46-A8A0-46AD3A2782B5}" type="pres">
      <dgm:prSet presAssocID="{C1220B67-579F-49A4-831A-43BA51095EB1}" presName="spaceBetweenRectangles1" presStyleCnt="0"/>
      <dgm:spPr/>
    </dgm:pt>
    <dgm:pt modelId="{B6338D20-B0B6-463A-9E18-B5CDF91F6980}" type="pres">
      <dgm:prSet presAssocID="{CFF2B835-0224-4A4B-89AD-B11AFD64A8FC}" presName="composite1" presStyleCnt="0"/>
      <dgm:spPr/>
    </dgm:pt>
    <dgm:pt modelId="{49F31C04-E77B-4FF7-A090-C0B86D0255D1}" type="pres">
      <dgm:prSet presAssocID="{CFF2B835-0224-4A4B-89AD-B11AFD64A8FC}" presName="parent1" presStyleLbl="alignNode1" presStyleIdx="6" presStyleCnt="7" custScaleX="164425" custLinFactNeighborX="-822">
        <dgm:presLayoutVars>
          <dgm:chMax val="1"/>
          <dgm:chPref val="1"/>
          <dgm:bulletEnabled val="1"/>
        </dgm:presLayoutVars>
      </dgm:prSet>
      <dgm:spPr/>
    </dgm:pt>
    <dgm:pt modelId="{F5E7127A-FBA5-411E-8941-39F67C3F69FB}" type="pres">
      <dgm:prSet presAssocID="{CFF2B835-0224-4A4B-89AD-B11AFD64A8FC}" presName="Childtext1" presStyleLbl="revTx" presStyleIdx="6" presStyleCnt="7">
        <dgm:presLayoutVars>
          <dgm:bulletEnabled val="1"/>
        </dgm:presLayoutVars>
      </dgm:prSet>
      <dgm:spPr/>
    </dgm:pt>
    <dgm:pt modelId="{51D08C9F-FB10-407D-87D9-7C8859AF63F2}" type="pres">
      <dgm:prSet presAssocID="{CFF2B835-0224-4A4B-89AD-B11AFD64A8FC}" presName="ConnectLine1" presStyleLbl="sibTrans1D1" presStyleIdx="6" presStyleCnt="7"/>
      <dgm:spPr>
        <a:noFill/>
        <a:ln w="6350" cap="flat" cmpd="sng" algn="ctr">
          <a:solidFill>
            <a:schemeClr val="accent1">
              <a:hueOff val="0"/>
              <a:satOff val="0"/>
              <a:lumOff val="0"/>
              <a:alphaOff val="0"/>
            </a:schemeClr>
          </a:solidFill>
          <a:prstDash val="dash"/>
          <a:miter lim="800000"/>
        </a:ln>
        <a:effectLst/>
      </dgm:spPr>
    </dgm:pt>
    <dgm:pt modelId="{577955FE-23A2-4A2A-AF80-EA9244215072}" type="pres">
      <dgm:prSet presAssocID="{CFF2B835-0224-4A4B-89AD-B11AFD64A8FC}" presName="ConnectLineEnd1" presStyleLbl="lnNode1" presStyleIdx="6" presStyleCnt="7"/>
      <dgm:spPr>
        <a:solidFill>
          <a:srgbClr val="258DB8"/>
        </a:solidFill>
      </dgm:spPr>
    </dgm:pt>
    <dgm:pt modelId="{5581B217-17A7-436B-927F-F513F80FF472}" type="pres">
      <dgm:prSet presAssocID="{CFF2B835-0224-4A4B-89AD-B11AFD64A8FC}" presName="EmptyPane1" presStyleCnt="0"/>
      <dgm:spPr/>
    </dgm:pt>
  </dgm:ptLst>
  <dgm:cxnLst>
    <dgm:cxn modelId="{B1E48312-BACA-4CD9-A07C-27C1A1C058C9}" type="presOf" srcId="{A44119A2-4B92-4CFC-A3EB-F4F2692ABBBD}" destId="{5D51DAFD-A791-4224-8413-98E6520DA164}" srcOrd="0" destOrd="0" presId="urn:microsoft.com/office/officeart/2016/7/layout/RoundedRectangleTimeline"/>
    <dgm:cxn modelId="{63320615-093B-4243-B2DC-48CD021616F2}" type="presOf" srcId="{7C3FF88A-BDBB-46BF-88B0-6569FE8E9F2B}" destId="{EAACF32D-EDC7-4D99-B7B4-CD0611406244}" srcOrd="0" destOrd="0" presId="urn:microsoft.com/office/officeart/2016/7/layout/RoundedRectangleTimeline"/>
    <dgm:cxn modelId="{5EBAA727-C2CD-4A4D-9A86-A03B05A3A36C}" srcId="{3689CB9C-439A-4215-8E15-4E2A51D10461}" destId="{B693EE56-24ED-4B79-AADD-7E7EA77CB1F8}" srcOrd="0" destOrd="0" parTransId="{689F6926-1294-4CB4-9431-10334DA7DADD}" sibTransId="{37B91121-D020-4EA3-A8CC-CBCA91CECF96}"/>
    <dgm:cxn modelId="{76535537-A714-4FF4-A004-1BA04FA8261E}" type="presOf" srcId="{06BF0CFE-CD9D-4342-A437-54DA16D785A0}" destId="{F37732B5-40EC-439F-8466-0F19357654A1}" srcOrd="0" destOrd="0" presId="urn:microsoft.com/office/officeart/2016/7/layout/RoundedRectangleTimeline"/>
    <dgm:cxn modelId="{85145837-233B-4378-AFBF-9006D3F25FE5}" srcId="{3689CB9C-439A-4215-8E15-4E2A51D10461}" destId="{0D651A31-41CD-4AE3-B271-6B9D58F0C9DA}" srcOrd="1" destOrd="0" parTransId="{D96F08C1-20CD-4E9D-827A-545AA4BABF12}" sibTransId="{A2D9E07C-8715-49F7-BC80-29B297842A8B}"/>
    <dgm:cxn modelId="{A040F140-A80B-4533-BD02-E82AE81EC092}" srcId="{3689CB9C-439A-4215-8E15-4E2A51D10461}" destId="{05100F59-0473-4B2F-A39F-10D4047397C3}" srcOrd="3" destOrd="0" parTransId="{112926E8-8AB7-46E9-824A-D67EE80F297C}" sibTransId="{895EF81D-5111-45A6-AF62-3AFB8240FF4F}"/>
    <dgm:cxn modelId="{32213B44-319C-4A14-8FA1-D0B328D08F15}" srcId="{9B47BFC7-69A2-419A-8D0B-7C984D0747C8}" destId="{06BF0CFE-CD9D-4342-A437-54DA16D785A0}" srcOrd="0" destOrd="0" parTransId="{7A1E2E27-6A74-4858-AA0A-F3C244E8A465}" sibTransId="{F3570DB9-3D6D-48AB-B60F-D05CDE23140F}"/>
    <dgm:cxn modelId="{7DA36245-6AC7-4796-AACC-6820B13419B9}" type="presOf" srcId="{AEF0112C-44EF-483F-95F7-110F3AE3C5CF}" destId="{25E0D14E-2F9F-4622-BEC7-AF201EE40B4F}" srcOrd="0" destOrd="0" presId="urn:microsoft.com/office/officeart/2016/7/layout/RoundedRectangleTimeline"/>
    <dgm:cxn modelId="{0C3B456C-2848-4F17-9D0B-B5E0D70F0C9D}" type="presOf" srcId="{194DFF12-5328-4971-9ABA-131FF92D20A1}" destId="{885DAE27-B1DE-4172-BFBB-1C04C4706D08}" srcOrd="0" destOrd="0" presId="urn:microsoft.com/office/officeart/2016/7/layout/RoundedRectangleTimeline"/>
    <dgm:cxn modelId="{4E5BA06E-7E83-41E7-981E-7E39B1A55B02}" type="presOf" srcId="{CFF2B835-0224-4A4B-89AD-B11AFD64A8FC}" destId="{49F31C04-E77B-4FF7-A090-C0B86D0255D1}" srcOrd="0" destOrd="0" presId="urn:microsoft.com/office/officeart/2016/7/layout/RoundedRectangleTimeline"/>
    <dgm:cxn modelId="{2F76F86E-7CAA-4949-9881-B9A2B3DE6C4D}" srcId="{3689CB9C-439A-4215-8E15-4E2A51D10461}" destId="{9B47BFC7-69A2-419A-8D0B-7C984D0747C8}" srcOrd="2" destOrd="0" parTransId="{8DA5184F-58A1-45DC-9C33-3334C95777C0}" sibTransId="{65745997-1CEA-4BFF-BD68-6306858AA473}"/>
    <dgm:cxn modelId="{DD5CEB72-4AAC-46FF-B682-9376645F107F}" type="presOf" srcId="{4DC0F468-CC95-4A4D-B4B8-1D1218B810C5}" destId="{5A92F53B-8EDD-461D-BF3F-573FD9DE3462}" srcOrd="0" destOrd="0" presId="urn:microsoft.com/office/officeart/2016/7/layout/RoundedRectangleTimeline"/>
    <dgm:cxn modelId="{CED7CD75-21C9-431F-AAD9-13C6765FB52F}" type="presOf" srcId="{C6AE413F-5014-43E8-886C-58E3E4F28822}" destId="{D596CF4A-429F-4B0D-94F0-B8E1162B2751}" srcOrd="0" destOrd="0" presId="urn:microsoft.com/office/officeart/2016/7/layout/RoundedRectangleTimeline"/>
    <dgm:cxn modelId="{65A1AA78-8BC1-48BC-9186-1076B109600F}" type="presOf" srcId="{B82CC6EB-92CF-4528-9D49-FD4D3A4C8907}" destId="{F5E7127A-FBA5-411E-8941-39F67C3F69FB}" srcOrd="0" destOrd="0" presId="urn:microsoft.com/office/officeart/2016/7/layout/RoundedRectangleTimeline"/>
    <dgm:cxn modelId="{04471E7E-253F-42B8-A62C-17B8816B4BE8}" srcId="{D78AD70E-0F83-4C8C-834D-B72FFE46AE07}" destId="{C6AE413F-5014-43E8-886C-58E3E4F28822}" srcOrd="0" destOrd="0" parTransId="{53A7539C-9415-4D6F-80B3-D35A18E671A6}" sibTransId="{32945C56-1D54-49B8-9FF4-6A0E28BEB41C}"/>
    <dgm:cxn modelId="{1686567F-CA53-42EB-AAF4-32EF3EC385C0}" type="presOf" srcId="{9B47BFC7-69A2-419A-8D0B-7C984D0747C8}" destId="{632C8A5B-247D-4F48-86C9-C3654DF04338}" srcOrd="0" destOrd="0" presId="urn:microsoft.com/office/officeart/2016/7/layout/RoundedRectangleTimeline"/>
    <dgm:cxn modelId="{C942BD81-E1B9-4E3E-A018-9B8F206052DC}" srcId="{B693EE56-24ED-4B79-AADD-7E7EA77CB1F8}" destId="{7C3FF88A-BDBB-46BF-88B0-6569FE8E9F2B}" srcOrd="0" destOrd="0" parTransId="{DC8BC0C4-FF03-4E0A-8E81-30C0EB227F45}" sibTransId="{E739BDD4-2EF9-4034-A270-655B507CD6B0}"/>
    <dgm:cxn modelId="{9BFE018D-5577-4902-8D3F-C10F81CCB03F}" type="presOf" srcId="{82F1E8B0-91A2-4708-B79E-8A4FF80EA0DB}" destId="{D596CF4A-429F-4B0D-94F0-B8E1162B2751}" srcOrd="0" destOrd="2" presId="urn:microsoft.com/office/officeart/2016/7/layout/RoundedRectangleTimeline"/>
    <dgm:cxn modelId="{4AF88B90-5233-4C65-95EF-B7456700DA86}" type="presOf" srcId="{0D651A31-41CD-4AE3-B271-6B9D58F0C9DA}" destId="{1871E119-CE17-48D2-8A01-88F42A8D9CE5}" srcOrd="0" destOrd="0" presId="urn:microsoft.com/office/officeart/2016/7/layout/RoundedRectangleTimeline"/>
    <dgm:cxn modelId="{446B1BA5-C4AE-47ED-A49F-080D3536AEC2}" type="presOf" srcId="{05100F59-0473-4B2F-A39F-10D4047397C3}" destId="{F0C9BD06-A3E3-4B83-9929-F6D5FB0D3A8E}" srcOrd="0" destOrd="0" presId="urn:microsoft.com/office/officeart/2016/7/layout/RoundedRectangleTimeline"/>
    <dgm:cxn modelId="{F8CC87AC-1866-4C0E-8C5C-3E8A2CE678E9}" srcId="{3689CB9C-439A-4215-8E15-4E2A51D10461}" destId="{D78AD70E-0F83-4C8C-834D-B72FFE46AE07}" srcOrd="5" destOrd="0" parTransId="{0FA50988-6C07-478B-B678-63DCAD35EC2C}" sibTransId="{C1220B67-579F-49A4-831A-43BA51095EB1}"/>
    <dgm:cxn modelId="{21A697AC-076E-4A68-99AD-03995CD279F4}" srcId="{CFF2B835-0224-4A4B-89AD-B11AFD64A8FC}" destId="{B82CC6EB-92CF-4528-9D49-FD4D3A4C8907}" srcOrd="0" destOrd="0" parTransId="{DB1C3078-D760-4077-9B2D-14FE66BAD20D}" sibTransId="{8850B527-FF68-4FF3-BBD8-6B2678A6F014}"/>
    <dgm:cxn modelId="{21C116BA-45E1-437E-947E-A088DE5BAA55}" srcId="{3689CB9C-439A-4215-8E15-4E2A51D10461}" destId="{CFF2B835-0224-4A4B-89AD-B11AFD64A8FC}" srcOrd="6" destOrd="0" parTransId="{F57A4087-E050-47BE-9A87-CB02B130FE47}" sibTransId="{83BB2ED2-9E1C-41CA-AE64-4733B7658F30}"/>
    <dgm:cxn modelId="{B7341DC6-8B27-417D-8102-21336476B339}" type="presOf" srcId="{B693EE56-24ED-4B79-AADD-7E7EA77CB1F8}" destId="{40B596B5-A484-4A69-9052-283710463205}" srcOrd="0" destOrd="0" presId="urn:microsoft.com/office/officeart/2016/7/layout/RoundedRectangleTimeline"/>
    <dgm:cxn modelId="{21A920C7-F786-440F-86C1-57ED5A76AA5E}" srcId="{05100F59-0473-4B2F-A39F-10D4047397C3}" destId="{A44119A2-4B92-4CFC-A3EB-F4F2692ABBBD}" srcOrd="0" destOrd="0" parTransId="{AC6780F3-E135-40A9-81FF-9F242F424823}" sibTransId="{97058E8E-1B90-4112-96E8-ADDEB2FB4AFE}"/>
    <dgm:cxn modelId="{48BF0BCE-0F21-474D-839E-7B2130484441}" type="presOf" srcId="{3689CB9C-439A-4215-8E15-4E2A51D10461}" destId="{BF9887AE-962C-41E4-BAFD-53AB3FB6ABB3}" srcOrd="0" destOrd="0" presId="urn:microsoft.com/office/officeart/2016/7/layout/RoundedRectangleTimeline"/>
    <dgm:cxn modelId="{B9F398CE-033E-4D67-B63B-B1AC4FE7AC0B}" srcId="{0D651A31-41CD-4AE3-B271-6B9D58F0C9DA}" destId="{AEF0112C-44EF-483F-95F7-110F3AE3C5CF}" srcOrd="0" destOrd="0" parTransId="{A1CD420A-113A-41FD-A49E-013A869AF5C0}" sibTransId="{562D3771-9244-4005-800D-6F9FD32F29FC}"/>
    <dgm:cxn modelId="{63B904DF-E5CA-47D9-B9F6-B52AA3FC0D69}" srcId="{194DFF12-5328-4971-9ABA-131FF92D20A1}" destId="{4DC0F468-CC95-4A4D-B4B8-1D1218B810C5}" srcOrd="0" destOrd="0" parTransId="{087191CD-A04E-439A-BFD7-837A1439AA25}" sibTransId="{41005547-17B4-4374-9E1B-F5EC21A25685}"/>
    <dgm:cxn modelId="{D90E20E9-6B4C-4FA2-9E4B-478954E314E6}" type="presOf" srcId="{6825C42A-C17E-4002-AC58-F78A6669842C}" destId="{D596CF4A-429F-4B0D-94F0-B8E1162B2751}" srcOrd="0" destOrd="1" presId="urn:microsoft.com/office/officeart/2016/7/layout/RoundedRectangleTimeline"/>
    <dgm:cxn modelId="{FC51A3E9-679B-4B08-84DB-E05A67FDE16B}" srcId="{D78AD70E-0F83-4C8C-834D-B72FFE46AE07}" destId="{6825C42A-C17E-4002-AC58-F78A6669842C}" srcOrd="1" destOrd="0" parTransId="{CB4FD290-A38B-403A-8463-C16489216E7F}" sibTransId="{A5A6CB96-FA91-4C82-AFA0-8949FA6154D2}"/>
    <dgm:cxn modelId="{61CAC3F0-8D6C-4B90-830E-DEB2198484B5}" srcId="{D78AD70E-0F83-4C8C-834D-B72FFE46AE07}" destId="{82F1E8B0-91A2-4708-B79E-8A4FF80EA0DB}" srcOrd="2" destOrd="0" parTransId="{F02FE7D1-0D24-452A-B13A-1A9F0DFC7A59}" sibTransId="{E8AD6846-413B-4456-84AF-AA675FFB8450}"/>
    <dgm:cxn modelId="{758684F8-373D-41E5-AD54-2322DD0FD813}" type="presOf" srcId="{D78AD70E-0F83-4C8C-834D-B72FFE46AE07}" destId="{49BFCE82-DC72-44FC-9B47-8686E3E21764}" srcOrd="0" destOrd="0" presId="urn:microsoft.com/office/officeart/2016/7/layout/RoundedRectangleTimeline"/>
    <dgm:cxn modelId="{A8EA2BFB-8DCE-4433-BDC2-56230BA8A72B}" srcId="{3689CB9C-439A-4215-8E15-4E2A51D10461}" destId="{194DFF12-5328-4971-9ABA-131FF92D20A1}" srcOrd="4" destOrd="0" parTransId="{3C76E314-E66C-4481-A593-09C4BD308EB0}" sibTransId="{8DD95059-3AA6-4744-8032-BF8109A2EF2A}"/>
    <dgm:cxn modelId="{DF5B7BEE-F9C9-48C0-AEC8-81493656CDCD}" type="presParOf" srcId="{BF9887AE-962C-41E4-BAFD-53AB3FB6ABB3}" destId="{D94B1A29-4F31-4D3C-B8B1-4C6E2EE08FB9}" srcOrd="0" destOrd="0" presId="urn:microsoft.com/office/officeart/2016/7/layout/RoundedRectangleTimeline"/>
    <dgm:cxn modelId="{1D85AB22-E6AD-4981-96EC-29AAC3761F1B}" type="presParOf" srcId="{D94B1A29-4F31-4D3C-B8B1-4C6E2EE08FB9}" destId="{40B596B5-A484-4A69-9052-283710463205}" srcOrd="0" destOrd="0" presId="urn:microsoft.com/office/officeart/2016/7/layout/RoundedRectangleTimeline"/>
    <dgm:cxn modelId="{C16F8DC7-6F4C-4BDF-B448-0E8E9F46405B}" type="presParOf" srcId="{D94B1A29-4F31-4D3C-B8B1-4C6E2EE08FB9}" destId="{EAACF32D-EDC7-4D99-B7B4-CD0611406244}" srcOrd="1" destOrd="0" presId="urn:microsoft.com/office/officeart/2016/7/layout/RoundedRectangleTimeline"/>
    <dgm:cxn modelId="{C7472E68-6D80-4BB7-AFC1-E11AD79394EB}" type="presParOf" srcId="{D94B1A29-4F31-4D3C-B8B1-4C6E2EE08FB9}" destId="{E31E045C-C559-4E01-8250-04A53484629C}" srcOrd="2" destOrd="0" presId="urn:microsoft.com/office/officeart/2016/7/layout/RoundedRectangleTimeline"/>
    <dgm:cxn modelId="{DA35A86B-B40D-4523-9778-7C49483D902D}" type="presParOf" srcId="{D94B1A29-4F31-4D3C-B8B1-4C6E2EE08FB9}" destId="{8177CAFC-8ED1-483E-818C-03EBEAF9CE85}" srcOrd="3" destOrd="0" presId="urn:microsoft.com/office/officeart/2016/7/layout/RoundedRectangleTimeline"/>
    <dgm:cxn modelId="{B53C9530-B5C8-4D79-AD02-9298603ED39D}" type="presParOf" srcId="{D94B1A29-4F31-4D3C-B8B1-4C6E2EE08FB9}" destId="{2F785E00-11DC-4363-A915-D9AB92CA92FF}" srcOrd="4" destOrd="0" presId="urn:microsoft.com/office/officeart/2016/7/layout/RoundedRectangleTimeline"/>
    <dgm:cxn modelId="{C58DB6D9-9952-4479-AF4F-9B316366AEF4}" type="presParOf" srcId="{BF9887AE-962C-41E4-BAFD-53AB3FB6ABB3}" destId="{C84B8C9D-3663-4FC6-B21E-6E6D3524EF12}" srcOrd="1" destOrd="0" presId="urn:microsoft.com/office/officeart/2016/7/layout/RoundedRectangleTimeline"/>
    <dgm:cxn modelId="{E2F6B3BC-0BF7-4ABA-98B0-77CF1E502533}" type="presParOf" srcId="{BF9887AE-962C-41E4-BAFD-53AB3FB6ABB3}" destId="{9CAA3855-8EDF-4EBD-815F-87F44EA9FD92}" srcOrd="2" destOrd="0" presId="urn:microsoft.com/office/officeart/2016/7/layout/RoundedRectangleTimeline"/>
    <dgm:cxn modelId="{62378BB1-D156-4AFB-9A08-FEC2DDC7B103}" type="presParOf" srcId="{9CAA3855-8EDF-4EBD-815F-87F44EA9FD92}" destId="{1871E119-CE17-48D2-8A01-88F42A8D9CE5}" srcOrd="0" destOrd="0" presId="urn:microsoft.com/office/officeart/2016/7/layout/RoundedRectangleTimeline"/>
    <dgm:cxn modelId="{DDC64ED4-CA30-47BD-A36A-080A8560A4BA}" type="presParOf" srcId="{9CAA3855-8EDF-4EBD-815F-87F44EA9FD92}" destId="{25E0D14E-2F9F-4622-BEC7-AF201EE40B4F}" srcOrd="1" destOrd="0" presId="urn:microsoft.com/office/officeart/2016/7/layout/RoundedRectangleTimeline"/>
    <dgm:cxn modelId="{18D68F0B-5B7A-4C6D-9B4E-C15872B6E3F4}" type="presParOf" srcId="{9CAA3855-8EDF-4EBD-815F-87F44EA9FD92}" destId="{1942567A-5D43-4272-AF3A-6FFD4CF25206}" srcOrd="2" destOrd="0" presId="urn:microsoft.com/office/officeart/2016/7/layout/RoundedRectangleTimeline"/>
    <dgm:cxn modelId="{BB104FEF-06DE-4C83-8E5B-55B044796039}" type="presParOf" srcId="{9CAA3855-8EDF-4EBD-815F-87F44EA9FD92}" destId="{6EF91476-0EAE-49E4-9E63-AD85874AAE80}" srcOrd="3" destOrd="0" presId="urn:microsoft.com/office/officeart/2016/7/layout/RoundedRectangleTimeline"/>
    <dgm:cxn modelId="{AFA92AF0-B5AF-4BD6-AC76-6B3956D48E2D}" type="presParOf" srcId="{9CAA3855-8EDF-4EBD-815F-87F44EA9FD92}" destId="{23F410C7-CF19-4A89-845E-B5B402895EDD}" srcOrd="4" destOrd="0" presId="urn:microsoft.com/office/officeart/2016/7/layout/RoundedRectangleTimeline"/>
    <dgm:cxn modelId="{191ACEFE-4E44-47DA-8DDB-DEB4838B2B32}" type="presParOf" srcId="{BF9887AE-962C-41E4-BAFD-53AB3FB6ABB3}" destId="{84CC1773-259A-4CC3-B1EC-143B8AB65B35}" srcOrd="3" destOrd="0" presId="urn:microsoft.com/office/officeart/2016/7/layout/RoundedRectangleTimeline"/>
    <dgm:cxn modelId="{8BA96EFC-0DC3-40A6-B209-605585CFD811}" type="presParOf" srcId="{BF9887AE-962C-41E4-BAFD-53AB3FB6ABB3}" destId="{0DD4FBD0-CEB9-4AD3-A783-C4B86B1C1ABB}" srcOrd="4" destOrd="0" presId="urn:microsoft.com/office/officeart/2016/7/layout/RoundedRectangleTimeline"/>
    <dgm:cxn modelId="{D8F87F7C-2AC6-4D67-BD7C-52C033B1BFE1}" type="presParOf" srcId="{0DD4FBD0-CEB9-4AD3-A783-C4B86B1C1ABB}" destId="{632C8A5B-247D-4F48-86C9-C3654DF04338}" srcOrd="0" destOrd="0" presId="urn:microsoft.com/office/officeart/2016/7/layout/RoundedRectangleTimeline"/>
    <dgm:cxn modelId="{88984D2B-6A5C-4F48-85B8-C2850FEA6011}" type="presParOf" srcId="{0DD4FBD0-CEB9-4AD3-A783-C4B86B1C1ABB}" destId="{F37732B5-40EC-439F-8466-0F19357654A1}" srcOrd="1" destOrd="0" presId="urn:microsoft.com/office/officeart/2016/7/layout/RoundedRectangleTimeline"/>
    <dgm:cxn modelId="{E0C78B1F-B1DE-4BD2-B278-5BE8E278A8DB}" type="presParOf" srcId="{0DD4FBD0-CEB9-4AD3-A783-C4B86B1C1ABB}" destId="{22CCAD5B-4F3A-49FF-9BCF-109BD06107D5}" srcOrd="2" destOrd="0" presId="urn:microsoft.com/office/officeart/2016/7/layout/RoundedRectangleTimeline"/>
    <dgm:cxn modelId="{1D317800-12B4-4897-9C51-0E2864224DF1}" type="presParOf" srcId="{0DD4FBD0-CEB9-4AD3-A783-C4B86B1C1ABB}" destId="{FEC6B8DD-DE1E-4CB1-BFF5-6725D849C4CE}" srcOrd="3" destOrd="0" presId="urn:microsoft.com/office/officeart/2016/7/layout/RoundedRectangleTimeline"/>
    <dgm:cxn modelId="{44973E6D-62FA-4364-82D5-3A71CC53681E}" type="presParOf" srcId="{0DD4FBD0-CEB9-4AD3-A783-C4B86B1C1ABB}" destId="{FBE098A9-387E-4989-B6F4-D6F6776A847E}" srcOrd="4" destOrd="0" presId="urn:microsoft.com/office/officeart/2016/7/layout/RoundedRectangleTimeline"/>
    <dgm:cxn modelId="{5B5F7E99-6DD2-4918-816A-96C8E42C766F}" type="presParOf" srcId="{BF9887AE-962C-41E4-BAFD-53AB3FB6ABB3}" destId="{817894A5-1029-464C-98A9-8BDA09042DC9}" srcOrd="5" destOrd="0" presId="urn:microsoft.com/office/officeart/2016/7/layout/RoundedRectangleTimeline"/>
    <dgm:cxn modelId="{D69F1496-6536-4ACE-A8AD-D20EB12A3F85}" type="presParOf" srcId="{BF9887AE-962C-41E4-BAFD-53AB3FB6ABB3}" destId="{B9DB8B6F-1F71-424B-88D1-D89C1A10E6D4}" srcOrd="6" destOrd="0" presId="urn:microsoft.com/office/officeart/2016/7/layout/RoundedRectangleTimeline"/>
    <dgm:cxn modelId="{3D620B4C-3545-4D69-A47D-126E014961B8}" type="presParOf" srcId="{B9DB8B6F-1F71-424B-88D1-D89C1A10E6D4}" destId="{F0C9BD06-A3E3-4B83-9929-F6D5FB0D3A8E}" srcOrd="0" destOrd="0" presId="urn:microsoft.com/office/officeart/2016/7/layout/RoundedRectangleTimeline"/>
    <dgm:cxn modelId="{2E0C89DB-3C9E-4363-A5D6-82542643DF0E}" type="presParOf" srcId="{B9DB8B6F-1F71-424B-88D1-D89C1A10E6D4}" destId="{5D51DAFD-A791-4224-8413-98E6520DA164}" srcOrd="1" destOrd="0" presId="urn:microsoft.com/office/officeart/2016/7/layout/RoundedRectangleTimeline"/>
    <dgm:cxn modelId="{733030CB-8120-4C1B-ADBE-8ACB6E9C8EE6}" type="presParOf" srcId="{B9DB8B6F-1F71-424B-88D1-D89C1A10E6D4}" destId="{6C11924B-32B1-4359-A865-342403983EB7}" srcOrd="2" destOrd="0" presId="urn:microsoft.com/office/officeart/2016/7/layout/RoundedRectangleTimeline"/>
    <dgm:cxn modelId="{5FE5813F-5DA2-4912-A31C-7B95B10ECA49}" type="presParOf" srcId="{B9DB8B6F-1F71-424B-88D1-D89C1A10E6D4}" destId="{15FF3248-482C-409C-95E6-421D549C6A53}" srcOrd="3" destOrd="0" presId="urn:microsoft.com/office/officeart/2016/7/layout/RoundedRectangleTimeline"/>
    <dgm:cxn modelId="{02EEADEF-1391-48E3-BED8-C70F9398F6EF}" type="presParOf" srcId="{B9DB8B6F-1F71-424B-88D1-D89C1A10E6D4}" destId="{3C447AD5-FB11-46D9-A969-B687A15F1BD8}" srcOrd="4" destOrd="0" presId="urn:microsoft.com/office/officeart/2016/7/layout/RoundedRectangleTimeline"/>
    <dgm:cxn modelId="{B8BFBA16-9E32-49F6-9593-6D0C1621ED6A}" type="presParOf" srcId="{BF9887AE-962C-41E4-BAFD-53AB3FB6ABB3}" destId="{69E91460-325B-4F01-A443-2F75B9880F8A}" srcOrd="7" destOrd="0" presId="urn:microsoft.com/office/officeart/2016/7/layout/RoundedRectangleTimeline"/>
    <dgm:cxn modelId="{A6855FD4-FF4B-4BAC-B562-BAA42D6C93B3}" type="presParOf" srcId="{BF9887AE-962C-41E4-BAFD-53AB3FB6ABB3}" destId="{6CABFE26-BC3F-4DC8-8374-C96D24444966}" srcOrd="8" destOrd="0" presId="urn:microsoft.com/office/officeart/2016/7/layout/RoundedRectangleTimeline"/>
    <dgm:cxn modelId="{0456807D-E518-4CD1-A0AA-D204EA3823B5}" type="presParOf" srcId="{6CABFE26-BC3F-4DC8-8374-C96D24444966}" destId="{885DAE27-B1DE-4172-BFBB-1C04C4706D08}" srcOrd="0" destOrd="0" presId="urn:microsoft.com/office/officeart/2016/7/layout/RoundedRectangleTimeline"/>
    <dgm:cxn modelId="{00810CC7-DC95-4823-9FDF-5F2521A57764}" type="presParOf" srcId="{6CABFE26-BC3F-4DC8-8374-C96D24444966}" destId="{5A92F53B-8EDD-461D-BF3F-573FD9DE3462}" srcOrd="1" destOrd="0" presId="urn:microsoft.com/office/officeart/2016/7/layout/RoundedRectangleTimeline"/>
    <dgm:cxn modelId="{DB7F65FF-EBC8-4115-9432-118485FFD8D3}" type="presParOf" srcId="{6CABFE26-BC3F-4DC8-8374-C96D24444966}" destId="{B219E6E1-A37F-4D5C-939F-8B0E2A475186}" srcOrd="2" destOrd="0" presId="urn:microsoft.com/office/officeart/2016/7/layout/RoundedRectangleTimeline"/>
    <dgm:cxn modelId="{4146F4DA-F406-40E1-9E56-2DF7FAD79A99}" type="presParOf" srcId="{6CABFE26-BC3F-4DC8-8374-C96D24444966}" destId="{A39DAA9C-0CFB-40C1-AB34-B36A94A0B178}" srcOrd="3" destOrd="0" presId="urn:microsoft.com/office/officeart/2016/7/layout/RoundedRectangleTimeline"/>
    <dgm:cxn modelId="{A6FA49D6-C8ED-4603-B15F-5A54D3A2D46B}" type="presParOf" srcId="{6CABFE26-BC3F-4DC8-8374-C96D24444966}" destId="{672575EE-6B07-4E07-8AC6-96C1F61A24AA}" srcOrd="4" destOrd="0" presId="urn:microsoft.com/office/officeart/2016/7/layout/RoundedRectangleTimeline"/>
    <dgm:cxn modelId="{5CE6AE91-42BE-4996-A038-A8C671727CED}" type="presParOf" srcId="{BF9887AE-962C-41E4-BAFD-53AB3FB6ABB3}" destId="{EDDF86E3-77AB-4B7B-8FE1-E6FF77F72C56}" srcOrd="9" destOrd="0" presId="urn:microsoft.com/office/officeart/2016/7/layout/RoundedRectangleTimeline"/>
    <dgm:cxn modelId="{5B3A6443-E3FC-4168-B57C-CD7D14B9FBDE}" type="presParOf" srcId="{BF9887AE-962C-41E4-BAFD-53AB3FB6ABB3}" destId="{CFE7DFD1-6F96-4BA5-A546-F155E02AE843}" srcOrd="10" destOrd="0" presId="urn:microsoft.com/office/officeart/2016/7/layout/RoundedRectangleTimeline"/>
    <dgm:cxn modelId="{13A6DCA7-8F28-400F-8396-38CE2D2811A0}" type="presParOf" srcId="{CFE7DFD1-6F96-4BA5-A546-F155E02AE843}" destId="{49BFCE82-DC72-44FC-9B47-8686E3E21764}" srcOrd="0" destOrd="0" presId="urn:microsoft.com/office/officeart/2016/7/layout/RoundedRectangleTimeline"/>
    <dgm:cxn modelId="{627A764A-CF98-48D4-9E30-097B1FCF7274}" type="presParOf" srcId="{CFE7DFD1-6F96-4BA5-A546-F155E02AE843}" destId="{D596CF4A-429F-4B0D-94F0-B8E1162B2751}" srcOrd="1" destOrd="0" presId="urn:microsoft.com/office/officeart/2016/7/layout/RoundedRectangleTimeline"/>
    <dgm:cxn modelId="{320A573E-1C4D-454E-8176-488E1028D19B}" type="presParOf" srcId="{CFE7DFD1-6F96-4BA5-A546-F155E02AE843}" destId="{8968AD97-2BA9-43C1-A322-C210EDB010F2}" srcOrd="2" destOrd="0" presId="urn:microsoft.com/office/officeart/2016/7/layout/RoundedRectangleTimeline"/>
    <dgm:cxn modelId="{690ACE5B-6582-4129-962A-13C0CC9B5450}" type="presParOf" srcId="{CFE7DFD1-6F96-4BA5-A546-F155E02AE843}" destId="{2613AEC5-0619-4C50-A91B-AB297BC94D38}" srcOrd="3" destOrd="0" presId="urn:microsoft.com/office/officeart/2016/7/layout/RoundedRectangleTimeline"/>
    <dgm:cxn modelId="{1CBE6FF3-B63E-4F33-8E30-4957A362C3DA}" type="presParOf" srcId="{CFE7DFD1-6F96-4BA5-A546-F155E02AE843}" destId="{C8D2F104-6C56-4D76-9729-BD0C5A5BFEAB}" srcOrd="4" destOrd="0" presId="urn:microsoft.com/office/officeart/2016/7/layout/RoundedRectangleTimeline"/>
    <dgm:cxn modelId="{440EE716-AD82-4BD2-9B4D-27AFF5F59237}" type="presParOf" srcId="{BF9887AE-962C-41E4-BAFD-53AB3FB6ABB3}" destId="{9F9CCCFF-323C-4C46-A8A0-46AD3A2782B5}" srcOrd="11" destOrd="0" presId="urn:microsoft.com/office/officeart/2016/7/layout/RoundedRectangleTimeline"/>
    <dgm:cxn modelId="{4A39FDEF-0488-41B9-9722-718C34B8A712}" type="presParOf" srcId="{BF9887AE-962C-41E4-BAFD-53AB3FB6ABB3}" destId="{B6338D20-B0B6-463A-9E18-B5CDF91F6980}" srcOrd="12" destOrd="0" presId="urn:microsoft.com/office/officeart/2016/7/layout/RoundedRectangleTimeline"/>
    <dgm:cxn modelId="{564C0D29-7479-40CD-8BB6-0B740D621DEE}" type="presParOf" srcId="{B6338D20-B0B6-463A-9E18-B5CDF91F6980}" destId="{49F31C04-E77B-4FF7-A090-C0B86D0255D1}" srcOrd="0" destOrd="0" presId="urn:microsoft.com/office/officeart/2016/7/layout/RoundedRectangleTimeline"/>
    <dgm:cxn modelId="{3F9A4F2E-074B-4355-AAA6-2AF19F8DC3C7}" type="presParOf" srcId="{B6338D20-B0B6-463A-9E18-B5CDF91F6980}" destId="{F5E7127A-FBA5-411E-8941-39F67C3F69FB}" srcOrd="1" destOrd="0" presId="urn:microsoft.com/office/officeart/2016/7/layout/RoundedRectangleTimeline"/>
    <dgm:cxn modelId="{D4C11B41-F402-4740-A035-7ED8B5364F59}" type="presParOf" srcId="{B6338D20-B0B6-463A-9E18-B5CDF91F6980}" destId="{51D08C9F-FB10-407D-87D9-7C8859AF63F2}" srcOrd="2" destOrd="0" presId="urn:microsoft.com/office/officeart/2016/7/layout/RoundedRectangleTimeline"/>
    <dgm:cxn modelId="{9D98341F-BC07-4883-91E4-641C2FF26031}" type="presParOf" srcId="{B6338D20-B0B6-463A-9E18-B5CDF91F6980}" destId="{577955FE-23A2-4A2A-AF80-EA9244215072}" srcOrd="3" destOrd="0" presId="urn:microsoft.com/office/officeart/2016/7/layout/RoundedRectangleTimeline"/>
    <dgm:cxn modelId="{23377C55-CACF-4C04-BE1D-9D4D5F3B6A0A}" type="presParOf" srcId="{B6338D20-B0B6-463A-9E18-B5CDF91F6980}" destId="{5581B217-17A7-436B-927F-F513F80FF472}" srcOrd="4" destOrd="0" presId="urn:microsoft.com/office/officeart/2016/7/layout/RoundedRectangleTimeline"/>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3689CB9C-439A-4215-8E15-4E2A51D10461}"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a:lstStyle/>
        <a:p>
          <a:endParaRPr lang="en-US"/>
        </a:p>
      </dgm:t>
    </dgm:pt>
    <dgm:pt modelId="{F481D2F5-DE0E-4DD1-82AE-D2B10D32C6B0}">
      <dgm:prSet/>
      <dgm:spPr>
        <a:solidFill>
          <a:srgbClr val="273E68"/>
        </a:solidFill>
        <a:ln>
          <a:noFill/>
        </a:ln>
      </dgm:spPr>
      <dgm:t>
        <a:bodyPr/>
        <a:lstStyle/>
        <a:p>
          <a:r>
            <a:rPr lang="en-US" dirty="0"/>
            <a:t>March – May 2026</a:t>
          </a:r>
        </a:p>
      </dgm:t>
    </dgm:pt>
    <dgm:pt modelId="{DDA5FC45-8741-4770-BDAC-913A4C3644C5}" type="parTrans" cxnId="{E4810487-B970-41D1-9AC5-B38931C782B6}">
      <dgm:prSet/>
      <dgm:spPr/>
      <dgm:t>
        <a:bodyPr/>
        <a:lstStyle/>
        <a:p>
          <a:endParaRPr lang="en-US"/>
        </a:p>
      </dgm:t>
    </dgm:pt>
    <dgm:pt modelId="{064C9C49-5914-439E-BDBD-F739C0FDFEB6}" type="sibTrans" cxnId="{E4810487-B970-41D1-9AC5-B38931C782B6}">
      <dgm:prSet/>
      <dgm:spPr/>
      <dgm:t>
        <a:bodyPr/>
        <a:lstStyle/>
        <a:p>
          <a:endParaRPr lang="en-US"/>
        </a:p>
      </dgm:t>
    </dgm:pt>
    <dgm:pt modelId="{91C28611-5D9A-4FE1-863B-DE3C0472131A}">
      <dgm:prSet/>
      <dgm:spPr>
        <a:solidFill>
          <a:srgbClr val="273E68"/>
        </a:solidFill>
        <a:ln>
          <a:noFill/>
        </a:ln>
      </dgm:spPr>
      <dgm:t>
        <a:bodyPr/>
        <a:lstStyle/>
        <a:p>
          <a:r>
            <a:rPr lang="en-US" dirty="0"/>
            <a:t>August 2026</a:t>
          </a:r>
        </a:p>
      </dgm:t>
    </dgm:pt>
    <dgm:pt modelId="{D24821F0-1369-432F-BAC4-D5CDDAE3894B}" type="parTrans" cxnId="{23121C8E-88E7-4A3C-B197-A219B3D1BF80}">
      <dgm:prSet/>
      <dgm:spPr/>
      <dgm:t>
        <a:bodyPr/>
        <a:lstStyle/>
        <a:p>
          <a:endParaRPr lang="en-US"/>
        </a:p>
      </dgm:t>
    </dgm:pt>
    <dgm:pt modelId="{714CE1CF-B2E6-476F-8290-86DC1474C8B3}" type="sibTrans" cxnId="{23121C8E-88E7-4A3C-B197-A219B3D1BF80}">
      <dgm:prSet/>
      <dgm:spPr/>
      <dgm:t>
        <a:bodyPr/>
        <a:lstStyle/>
        <a:p>
          <a:endParaRPr lang="en-US"/>
        </a:p>
      </dgm:t>
    </dgm:pt>
    <dgm:pt modelId="{9AE073E5-3A7C-41E7-8C15-C0A7C65B121A}">
      <dgm:prSet/>
      <dgm:spPr>
        <a:noFill/>
        <a:ln>
          <a:noFill/>
        </a:ln>
      </dgm:spPr>
      <dgm:t>
        <a:bodyPr/>
        <a:lstStyle/>
        <a:p>
          <a:r>
            <a:rPr lang="en-US" dirty="0"/>
            <a:t>Plan Adoption by All Jurisdictions</a:t>
          </a:r>
        </a:p>
      </dgm:t>
    </dgm:pt>
    <dgm:pt modelId="{321368BB-C59D-4C3A-BB83-B6DCC774B450}" type="parTrans" cxnId="{3E380B7F-66A8-480C-85A6-3ACA91E05D74}">
      <dgm:prSet/>
      <dgm:spPr/>
      <dgm:t>
        <a:bodyPr/>
        <a:lstStyle/>
        <a:p>
          <a:endParaRPr lang="en-US"/>
        </a:p>
      </dgm:t>
    </dgm:pt>
    <dgm:pt modelId="{5064AE30-CF4A-42CB-8EAB-356CE9725041}" type="sibTrans" cxnId="{3E380B7F-66A8-480C-85A6-3ACA91E05D74}">
      <dgm:prSet/>
      <dgm:spPr/>
      <dgm:t>
        <a:bodyPr/>
        <a:lstStyle/>
        <a:p>
          <a:endParaRPr lang="en-US"/>
        </a:p>
      </dgm:t>
    </dgm:pt>
    <dgm:pt modelId="{7AAC7FD7-BE5D-4C0C-A243-7D6CE34E57F0}">
      <dgm:prSet/>
      <dgm:spPr>
        <a:noFill/>
        <a:ln>
          <a:noFill/>
        </a:ln>
      </dgm:spPr>
      <dgm:t>
        <a:bodyPr/>
        <a:lstStyle/>
        <a:p>
          <a:r>
            <a:rPr lang="en-US" dirty="0"/>
            <a:t>Present Updated Plan to Jurisdictions</a:t>
          </a:r>
        </a:p>
      </dgm:t>
    </dgm:pt>
    <dgm:pt modelId="{2DBFDA25-B840-41AD-A2BF-C667178017B6}" type="parTrans" cxnId="{BD81AFE5-283E-4E90-83EC-37147946154A}">
      <dgm:prSet/>
      <dgm:spPr/>
      <dgm:t>
        <a:bodyPr/>
        <a:lstStyle/>
        <a:p>
          <a:endParaRPr lang="en-US"/>
        </a:p>
      </dgm:t>
    </dgm:pt>
    <dgm:pt modelId="{65BFC516-790E-432F-998C-854AEA93667E}" type="sibTrans" cxnId="{BD81AFE5-283E-4E90-83EC-37147946154A}">
      <dgm:prSet/>
      <dgm:spPr/>
      <dgm:t>
        <a:bodyPr/>
        <a:lstStyle/>
        <a:p>
          <a:endParaRPr lang="en-US"/>
        </a:p>
      </dgm:t>
    </dgm:pt>
    <dgm:pt modelId="{1D5B37E0-3670-40DB-97D2-14F9D3323636}">
      <dgm:prSet/>
      <dgm:spPr>
        <a:solidFill>
          <a:srgbClr val="273E68"/>
        </a:solidFill>
        <a:ln>
          <a:noFill/>
        </a:ln>
      </dgm:spPr>
      <dgm:t>
        <a:bodyPr/>
        <a:lstStyle/>
        <a:p>
          <a:r>
            <a:rPr lang="en-US" dirty="0"/>
            <a:t>Next Five Years</a:t>
          </a:r>
        </a:p>
      </dgm:t>
    </dgm:pt>
    <dgm:pt modelId="{14C9D46D-B107-4317-9C4D-61A62C4F034B}" type="parTrans" cxnId="{B3BF045A-C9A3-42FE-9376-91A927FA3FFE}">
      <dgm:prSet/>
      <dgm:spPr/>
      <dgm:t>
        <a:bodyPr/>
        <a:lstStyle/>
        <a:p>
          <a:endParaRPr lang="en-US"/>
        </a:p>
      </dgm:t>
    </dgm:pt>
    <dgm:pt modelId="{50653125-1A15-4455-A340-9A20F5BC2581}" type="sibTrans" cxnId="{B3BF045A-C9A3-42FE-9376-91A927FA3FFE}">
      <dgm:prSet/>
      <dgm:spPr/>
      <dgm:t>
        <a:bodyPr/>
        <a:lstStyle/>
        <a:p>
          <a:endParaRPr lang="en-US"/>
        </a:p>
      </dgm:t>
    </dgm:pt>
    <dgm:pt modelId="{72D38A31-84DA-4BE0-8806-09EBA67763CB}">
      <dgm:prSet/>
      <dgm:spPr>
        <a:noFill/>
        <a:ln>
          <a:noFill/>
        </a:ln>
      </dgm:spPr>
      <dgm:t>
        <a:bodyPr/>
        <a:lstStyle/>
        <a:p>
          <a:r>
            <a:rPr lang="en-US" dirty="0"/>
            <a:t>Implement and Monitor Mitigation Actions</a:t>
          </a:r>
        </a:p>
      </dgm:t>
    </dgm:pt>
    <dgm:pt modelId="{5363A216-6A65-4793-9523-F95C9D20403B}" type="parTrans" cxnId="{1E1D9DDB-9D78-477E-855D-D352A55016CF}">
      <dgm:prSet/>
      <dgm:spPr/>
      <dgm:t>
        <a:bodyPr/>
        <a:lstStyle/>
        <a:p>
          <a:endParaRPr lang="en-US"/>
        </a:p>
      </dgm:t>
    </dgm:pt>
    <dgm:pt modelId="{8F4D5890-69FD-421D-9F3E-9F12B445F6EC}" type="sibTrans" cxnId="{1E1D9DDB-9D78-477E-855D-D352A55016CF}">
      <dgm:prSet/>
      <dgm:spPr/>
      <dgm:t>
        <a:bodyPr/>
        <a:lstStyle/>
        <a:p>
          <a:endParaRPr lang="en-US"/>
        </a:p>
      </dgm:t>
    </dgm:pt>
    <dgm:pt modelId="{9DF9A164-8B78-4DB9-B405-0DBC1D8CE1F9}">
      <dgm:prSet/>
      <dgm:spPr>
        <a:solidFill>
          <a:srgbClr val="273E68"/>
        </a:solidFill>
        <a:ln>
          <a:noFill/>
        </a:ln>
      </dgm:spPr>
      <dgm:t>
        <a:bodyPr/>
        <a:lstStyle/>
        <a:p>
          <a:r>
            <a:rPr lang="en-US" dirty="0"/>
            <a:t>2029</a:t>
          </a:r>
        </a:p>
      </dgm:t>
    </dgm:pt>
    <dgm:pt modelId="{E9BBD3AB-A70C-4EC8-A15F-DBFA59F9C105}" type="parTrans" cxnId="{F089D7C0-E3CD-4BB8-A7D3-9B22937AFE72}">
      <dgm:prSet/>
      <dgm:spPr/>
      <dgm:t>
        <a:bodyPr/>
        <a:lstStyle/>
        <a:p>
          <a:endParaRPr lang="en-US"/>
        </a:p>
      </dgm:t>
    </dgm:pt>
    <dgm:pt modelId="{4259DE94-0396-4A67-AA62-35C50C2385EC}" type="sibTrans" cxnId="{F089D7C0-E3CD-4BB8-A7D3-9B22937AFE72}">
      <dgm:prSet/>
      <dgm:spPr/>
      <dgm:t>
        <a:bodyPr/>
        <a:lstStyle/>
        <a:p>
          <a:endParaRPr lang="en-US"/>
        </a:p>
      </dgm:t>
    </dgm:pt>
    <dgm:pt modelId="{B2EFCE2A-C7F5-4DB0-BD09-FEE206AB289E}">
      <dgm:prSet/>
      <dgm:spPr>
        <a:noFill/>
        <a:ln>
          <a:noFill/>
        </a:ln>
      </dgm:spPr>
      <dgm:t>
        <a:bodyPr/>
        <a:lstStyle/>
        <a:p>
          <a:r>
            <a:rPr lang="en-US" dirty="0"/>
            <a:t>Begin Next Five Year Update</a:t>
          </a:r>
        </a:p>
      </dgm:t>
    </dgm:pt>
    <dgm:pt modelId="{230BE0C1-85EB-4EE1-B5F6-B7D4E4D58F75}" type="parTrans" cxnId="{E02AE850-4D96-4F8A-97C9-DAA202151AC3}">
      <dgm:prSet/>
      <dgm:spPr/>
      <dgm:t>
        <a:bodyPr/>
        <a:lstStyle/>
        <a:p>
          <a:endParaRPr lang="en-US"/>
        </a:p>
      </dgm:t>
    </dgm:pt>
    <dgm:pt modelId="{48B5EE37-1262-4FDB-B8CA-6E6F44B9843E}" type="sibTrans" cxnId="{E02AE850-4D96-4F8A-97C9-DAA202151AC3}">
      <dgm:prSet/>
      <dgm:spPr/>
      <dgm:t>
        <a:bodyPr/>
        <a:lstStyle/>
        <a:p>
          <a:endParaRPr lang="en-US"/>
        </a:p>
      </dgm:t>
    </dgm:pt>
    <dgm:pt modelId="{BF9887AE-962C-41E4-BAFD-53AB3FB6ABB3}" type="pres">
      <dgm:prSet presAssocID="{3689CB9C-439A-4215-8E15-4E2A51D10461}" presName="Name0" presStyleCnt="0">
        <dgm:presLayoutVars>
          <dgm:chMax/>
          <dgm:chPref/>
          <dgm:animLvl val="lvl"/>
        </dgm:presLayoutVars>
      </dgm:prSet>
      <dgm:spPr/>
    </dgm:pt>
    <dgm:pt modelId="{94F32006-AC68-4365-A665-B49A68ECAE7E}" type="pres">
      <dgm:prSet presAssocID="{F481D2F5-DE0E-4DD1-82AE-D2B10D32C6B0}" presName="composite1" presStyleCnt="0"/>
      <dgm:spPr/>
    </dgm:pt>
    <dgm:pt modelId="{8DA04EE1-F127-4760-83EE-B4B1AE3D90FA}" type="pres">
      <dgm:prSet presAssocID="{F481D2F5-DE0E-4DD1-82AE-D2B10D32C6B0}" presName="parent1" presStyleLbl="alignNode1" presStyleIdx="0" presStyleCnt="4">
        <dgm:presLayoutVars>
          <dgm:chMax val="1"/>
          <dgm:chPref val="1"/>
          <dgm:bulletEnabled val="1"/>
        </dgm:presLayoutVars>
      </dgm:prSet>
      <dgm:spPr/>
    </dgm:pt>
    <dgm:pt modelId="{6E6920A1-100D-42B4-BBFC-E5FFEDE2E5BC}" type="pres">
      <dgm:prSet presAssocID="{F481D2F5-DE0E-4DD1-82AE-D2B10D32C6B0}" presName="Childtext1" presStyleLbl="revTx" presStyleIdx="0" presStyleCnt="4">
        <dgm:presLayoutVars>
          <dgm:bulletEnabled val="1"/>
        </dgm:presLayoutVars>
      </dgm:prSet>
      <dgm:spPr/>
    </dgm:pt>
    <dgm:pt modelId="{1F43D085-9059-463D-96C2-F173AC1249F4}" type="pres">
      <dgm:prSet presAssocID="{F481D2F5-DE0E-4DD1-82AE-D2B10D32C6B0}" presName="ConnectLine1" presStyleLbl="sibTrans1D1" presStyleIdx="0" presStyleCnt="4"/>
      <dgm:spPr/>
    </dgm:pt>
    <dgm:pt modelId="{6BF9457C-9A08-4277-8ABC-DA427BCC5374}" type="pres">
      <dgm:prSet presAssocID="{F481D2F5-DE0E-4DD1-82AE-D2B10D32C6B0}" presName="ConnectLineEnd1" presStyleLbl="lnNode1" presStyleIdx="0" presStyleCnt="4"/>
      <dgm:spPr/>
    </dgm:pt>
    <dgm:pt modelId="{97EFF7F4-98E2-481E-9043-116D802A6AAF}" type="pres">
      <dgm:prSet presAssocID="{F481D2F5-DE0E-4DD1-82AE-D2B10D32C6B0}" presName="EmptyPane1" presStyleCnt="0"/>
      <dgm:spPr/>
    </dgm:pt>
    <dgm:pt modelId="{96BEEBEA-E0EA-4BD5-9CCA-5E63B7D680EC}" type="pres">
      <dgm:prSet presAssocID="{064C9C49-5914-439E-BDBD-F739C0FDFEB6}" presName="spaceBetweenRectangles1" presStyleCnt="0"/>
      <dgm:spPr/>
    </dgm:pt>
    <dgm:pt modelId="{E110639B-4417-4C68-AFAE-6D1366FFB111}" type="pres">
      <dgm:prSet presAssocID="{91C28611-5D9A-4FE1-863B-DE3C0472131A}" presName="composite1" presStyleCnt="0"/>
      <dgm:spPr/>
    </dgm:pt>
    <dgm:pt modelId="{286F903E-DDBE-47A0-AB5E-25D90DCA0331}" type="pres">
      <dgm:prSet presAssocID="{91C28611-5D9A-4FE1-863B-DE3C0472131A}" presName="parent1" presStyleLbl="alignNode1" presStyleIdx="1" presStyleCnt="4">
        <dgm:presLayoutVars>
          <dgm:chMax val="1"/>
          <dgm:chPref val="1"/>
          <dgm:bulletEnabled val="1"/>
        </dgm:presLayoutVars>
      </dgm:prSet>
      <dgm:spPr/>
    </dgm:pt>
    <dgm:pt modelId="{8D121A59-793D-4F82-A917-7DF900D0D94A}" type="pres">
      <dgm:prSet presAssocID="{91C28611-5D9A-4FE1-863B-DE3C0472131A}" presName="Childtext1" presStyleLbl="revTx" presStyleIdx="1" presStyleCnt="4">
        <dgm:presLayoutVars>
          <dgm:bulletEnabled val="1"/>
        </dgm:presLayoutVars>
      </dgm:prSet>
      <dgm:spPr/>
    </dgm:pt>
    <dgm:pt modelId="{EF3BD9BD-220E-47AD-A54C-3431EC16A1D5}" type="pres">
      <dgm:prSet presAssocID="{91C28611-5D9A-4FE1-863B-DE3C0472131A}" presName="ConnectLine1" presStyleLbl="sibTrans1D1" presStyleIdx="1" presStyleCnt="4"/>
      <dgm:spPr/>
    </dgm:pt>
    <dgm:pt modelId="{F8E6A3F0-7227-4733-B026-AF67359F48E2}" type="pres">
      <dgm:prSet presAssocID="{91C28611-5D9A-4FE1-863B-DE3C0472131A}" presName="ConnectLineEnd1" presStyleLbl="lnNode1" presStyleIdx="1" presStyleCnt="4"/>
      <dgm:spPr/>
    </dgm:pt>
    <dgm:pt modelId="{09916FED-1D92-4455-BF0B-49BE3EE81F86}" type="pres">
      <dgm:prSet presAssocID="{91C28611-5D9A-4FE1-863B-DE3C0472131A}" presName="EmptyPane1" presStyleCnt="0"/>
      <dgm:spPr/>
    </dgm:pt>
    <dgm:pt modelId="{43EFD9F6-CBB0-47CC-A4A4-B885A70C022D}" type="pres">
      <dgm:prSet presAssocID="{714CE1CF-B2E6-476F-8290-86DC1474C8B3}" presName="spaceBetweenRectangles1" presStyleCnt="0"/>
      <dgm:spPr/>
    </dgm:pt>
    <dgm:pt modelId="{7AC950AC-A89E-4E6B-A4D7-F96280225660}" type="pres">
      <dgm:prSet presAssocID="{1D5B37E0-3670-40DB-97D2-14F9D3323636}" presName="composite1" presStyleCnt="0"/>
      <dgm:spPr/>
    </dgm:pt>
    <dgm:pt modelId="{E942513A-4A69-4A3F-9150-AB91630BD131}" type="pres">
      <dgm:prSet presAssocID="{1D5B37E0-3670-40DB-97D2-14F9D3323636}" presName="parent1" presStyleLbl="alignNode1" presStyleIdx="2" presStyleCnt="4">
        <dgm:presLayoutVars>
          <dgm:chMax val="1"/>
          <dgm:chPref val="1"/>
          <dgm:bulletEnabled val="1"/>
        </dgm:presLayoutVars>
      </dgm:prSet>
      <dgm:spPr/>
    </dgm:pt>
    <dgm:pt modelId="{C2CA4518-3755-4822-B3BA-4CE7F9771286}" type="pres">
      <dgm:prSet presAssocID="{1D5B37E0-3670-40DB-97D2-14F9D3323636}" presName="Childtext1" presStyleLbl="revTx" presStyleIdx="2" presStyleCnt="4">
        <dgm:presLayoutVars>
          <dgm:bulletEnabled val="1"/>
        </dgm:presLayoutVars>
      </dgm:prSet>
      <dgm:spPr/>
    </dgm:pt>
    <dgm:pt modelId="{85688972-BC9E-4774-9D91-7BE2E604E7B4}" type="pres">
      <dgm:prSet presAssocID="{1D5B37E0-3670-40DB-97D2-14F9D3323636}" presName="ConnectLine1" presStyleLbl="sibTrans1D1" presStyleIdx="2" presStyleCnt="4"/>
      <dgm:spPr/>
    </dgm:pt>
    <dgm:pt modelId="{9759072B-BD76-4FD8-A714-513614A6E550}" type="pres">
      <dgm:prSet presAssocID="{1D5B37E0-3670-40DB-97D2-14F9D3323636}" presName="ConnectLineEnd1" presStyleLbl="lnNode1" presStyleIdx="2" presStyleCnt="4"/>
      <dgm:spPr/>
    </dgm:pt>
    <dgm:pt modelId="{4ABCB017-98B1-4CAA-9865-32BAC2B590B7}" type="pres">
      <dgm:prSet presAssocID="{1D5B37E0-3670-40DB-97D2-14F9D3323636}" presName="EmptyPane1" presStyleCnt="0"/>
      <dgm:spPr/>
    </dgm:pt>
    <dgm:pt modelId="{4831B551-25A5-4518-8A4C-6218D2999421}" type="pres">
      <dgm:prSet presAssocID="{50653125-1A15-4455-A340-9A20F5BC2581}" presName="spaceBetweenRectangles1" presStyleCnt="0"/>
      <dgm:spPr/>
    </dgm:pt>
    <dgm:pt modelId="{409F70FD-6776-4D39-AED8-1146D3C524A8}" type="pres">
      <dgm:prSet presAssocID="{9DF9A164-8B78-4DB9-B405-0DBC1D8CE1F9}" presName="composite1" presStyleCnt="0"/>
      <dgm:spPr/>
    </dgm:pt>
    <dgm:pt modelId="{6796674C-E7FB-46B0-8BA1-DE2F21B0749E}" type="pres">
      <dgm:prSet presAssocID="{9DF9A164-8B78-4DB9-B405-0DBC1D8CE1F9}" presName="parent1" presStyleLbl="alignNode1" presStyleIdx="3" presStyleCnt="4">
        <dgm:presLayoutVars>
          <dgm:chMax val="1"/>
          <dgm:chPref val="1"/>
          <dgm:bulletEnabled val="1"/>
        </dgm:presLayoutVars>
      </dgm:prSet>
      <dgm:spPr/>
    </dgm:pt>
    <dgm:pt modelId="{C7969AF5-B6E8-4398-80BC-B4D8254D912D}" type="pres">
      <dgm:prSet presAssocID="{9DF9A164-8B78-4DB9-B405-0DBC1D8CE1F9}" presName="Childtext1" presStyleLbl="revTx" presStyleIdx="3" presStyleCnt="4">
        <dgm:presLayoutVars>
          <dgm:bulletEnabled val="1"/>
        </dgm:presLayoutVars>
      </dgm:prSet>
      <dgm:spPr/>
    </dgm:pt>
    <dgm:pt modelId="{82AE743D-5D12-42B5-81CD-61DCF9FE987E}" type="pres">
      <dgm:prSet presAssocID="{9DF9A164-8B78-4DB9-B405-0DBC1D8CE1F9}" presName="ConnectLine1" presStyleLbl="sibTrans1D1" presStyleIdx="3" presStyleCnt="4"/>
      <dgm:spPr/>
    </dgm:pt>
    <dgm:pt modelId="{19869D6C-13AC-4362-8BC7-6C12B35CEB0F}" type="pres">
      <dgm:prSet presAssocID="{9DF9A164-8B78-4DB9-B405-0DBC1D8CE1F9}" presName="ConnectLineEnd1" presStyleLbl="lnNode1" presStyleIdx="3" presStyleCnt="4"/>
      <dgm:spPr/>
    </dgm:pt>
    <dgm:pt modelId="{3DB8E215-B398-456A-9854-BDB85C1F4BF7}" type="pres">
      <dgm:prSet presAssocID="{9DF9A164-8B78-4DB9-B405-0DBC1D8CE1F9}" presName="EmptyPane1" presStyleCnt="0"/>
      <dgm:spPr/>
    </dgm:pt>
  </dgm:ptLst>
  <dgm:cxnLst>
    <dgm:cxn modelId="{41419910-2964-4621-BA39-9EBF7EA34691}" type="presOf" srcId="{3689CB9C-439A-4215-8E15-4E2A51D10461}" destId="{BF9887AE-962C-41E4-BAFD-53AB3FB6ABB3}" srcOrd="0" destOrd="0" presId="urn:microsoft.com/office/officeart/2016/7/layout/RoundedRectangleTimeline"/>
    <dgm:cxn modelId="{1A69641D-20D3-4618-B333-D7B3C239161E}" type="presOf" srcId="{9AE073E5-3A7C-41E7-8C15-C0A7C65B121A}" destId="{8D121A59-793D-4F82-A917-7DF900D0D94A}" srcOrd="0" destOrd="0" presId="urn:microsoft.com/office/officeart/2016/7/layout/RoundedRectangleTimeline"/>
    <dgm:cxn modelId="{DC0B4369-3E86-40B3-9EA9-C915EABA5B9E}" type="presOf" srcId="{9DF9A164-8B78-4DB9-B405-0DBC1D8CE1F9}" destId="{6796674C-E7FB-46B0-8BA1-DE2F21B0749E}" srcOrd="0" destOrd="0" presId="urn:microsoft.com/office/officeart/2016/7/layout/RoundedRectangleTimeline"/>
    <dgm:cxn modelId="{E02AE850-4D96-4F8A-97C9-DAA202151AC3}" srcId="{9DF9A164-8B78-4DB9-B405-0DBC1D8CE1F9}" destId="{B2EFCE2A-C7F5-4DB0-BD09-FEE206AB289E}" srcOrd="0" destOrd="0" parTransId="{230BE0C1-85EB-4EE1-B5F6-B7D4E4D58F75}" sibTransId="{48B5EE37-1262-4FDB-B8CA-6E6F44B9843E}"/>
    <dgm:cxn modelId="{E0DE6D54-09F8-49CC-92CC-4555F2410109}" type="presOf" srcId="{7AAC7FD7-BE5D-4C0C-A243-7D6CE34E57F0}" destId="{6E6920A1-100D-42B4-BBFC-E5FFEDE2E5BC}" srcOrd="0" destOrd="0" presId="urn:microsoft.com/office/officeart/2016/7/layout/RoundedRectangleTimeline"/>
    <dgm:cxn modelId="{B3BF045A-C9A3-42FE-9376-91A927FA3FFE}" srcId="{3689CB9C-439A-4215-8E15-4E2A51D10461}" destId="{1D5B37E0-3670-40DB-97D2-14F9D3323636}" srcOrd="2" destOrd="0" parTransId="{14C9D46D-B107-4317-9C4D-61A62C4F034B}" sibTransId="{50653125-1A15-4455-A340-9A20F5BC2581}"/>
    <dgm:cxn modelId="{3E380B7F-66A8-480C-85A6-3ACA91E05D74}" srcId="{91C28611-5D9A-4FE1-863B-DE3C0472131A}" destId="{9AE073E5-3A7C-41E7-8C15-C0A7C65B121A}" srcOrd="0" destOrd="0" parTransId="{321368BB-C59D-4C3A-BB83-B6DCC774B450}" sibTransId="{5064AE30-CF4A-42CB-8EAB-356CE9725041}"/>
    <dgm:cxn modelId="{E4810487-B970-41D1-9AC5-B38931C782B6}" srcId="{3689CB9C-439A-4215-8E15-4E2A51D10461}" destId="{F481D2F5-DE0E-4DD1-82AE-D2B10D32C6B0}" srcOrd="0" destOrd="0" parTransId="{DDA5FC45-8741-4770-BDAC-913A4C3644C5}" sibTransId="{064C9C49-5914-439E-BDBD-F739C0FDFEB6}"/>
    <dgm:cxn modelId="{E2A0E98B-B2D7-4A19-A3B9-32E9E3C54A79}" type="presOf" srcId="{F481D2F5-DE0E-4DD1-82AE-D2B10D32C6B0}" destId="{8DA04EE1-F127-4760-83EE-B4B1AE3D90FA}" srcOrd="0" destOrd="0" presId="urn:microsoft.com/office/officeart/2016/7/layout/RoundedRectangleTimeline"/>
    <dgm:cxn modelId="{23121C8E-88E7-4A3C-B197-A219B3D1BF80}" srcId="{3689CB9C-439A-4215-8E15-4E2A51D10461}" destId="{91C28611-5D9A-4FE1-863B-DE3C0472131A}" srcOrd="1" destOrd="0" parTransId="{D24821F0-1369-432F-BAC4-D5CDDAE3894B}" sibTransId="{714CE1CF-B2E6-476F-8290-86DC1474C8B3}"/>
    <dgm:cxn modelId="{E0A253A0-8485-4995-9C28-E4417D4C2754}" type="presOf" srcId="{1D5B37E0-3670-40DB-97D2-14F9D3323636}" destId="{E942513A-4A69-4A3F-9150-AB91630BD131}" srcOrd="0" destOrd="0" presId="urn:microsoft.com/office/officeart/2016/7/layout/RoundedRectangleTimeline"/>
    <dgm:cxn modelId="{01588FA8-3782-4E53-9A1D-C7C1E72CE0EE}" type="presOf" srcId="{72D38A31-84DA-4BE0-8806-09EBA67763CB}" destId="{C2CA4518-3755-4822-B3BA-4CE7F9771286}" srcOrd="0" destOrd="0" presId="urn:microsoft.com/office/officeart/2016/7/layout/RoundedRectangleTimeline"/>
    <dgm:cxn modelId="{FCFD95A9-C933-4312-83D7-59A6D05D7B9A}" type="presOf" srcId="{B2EFCE2A-C7F5-4DB0-BD09-FEE206AB289E}" destId="{C7969AF5-B6E8-4398-80BC-B4D8254D912D}" srcOrd="0" destOrd="0" presId="urn:microsoft.com/office/officeart/2016/7/layout/RoundedRectangleTimeline"/>
    <dgm:cxn modelId="{F089D7C0-E3CD-4BB8-A7D3-9B22937AFE72}" srcId="{3689CB9C-439A-4215-8E15-4E2A51D10461}" destId="{9DF9A164-8B78-4DB9-B405-0DBC1D8CE1F9}" srcOrd="3" destOrd="0" parTransId="{E9BBD3AB-A70C-4EC8-A15F-DBFA59F9C105}" sibTransId="{4259DE94-0396-4A67-AA62-35C50C2385EC}"/>
    <dgm:cxn modelId="{1E1D9DDB-9D78-477E-855D-D352A55016CF}" srcId="{1D5B37E0-3670-40DB-97D2-14F9D3323636}" destId="{72D38A31-84DA-4BE0-8806-09EBA67763CB}" srcOrd="0" destOrd="0" parTransId="{5363A216-6A65-4793-9523-F95C9D20403B}" sibTransId="{8F4D5890-69FD-421D-9F3E-9F12B445F6EC}"/>
    <dgm:cxn modelId="{BD81AFE5-283E-4E90-83EC-37147946154A}" srcId="{F481D2F5-DE0E-4DD1-82AE-D2B10D32C6B0}" destId="{7AAC7FD7-BE5D-4C0C-A243-7D6CE34E57F0}" srcOrd="0" destOrd="0" parTransId="{2DBFDA25-B840-41AD-A2BF-C667178017B6}" sibTransId="{65BFC516-790E-432F-998C-854AEA93667E}"/>
    <dgm:cxn modelId="{1D3803FC-A440-449D-A5FA-F8B02CDFD2F7}" type="presOf" srcId="{91C28611-5D9A-4FE1-863B-DE3C0472131A}" destId="{286F903E-DDBE-47A0-AB5E-25D90DCA0331}" srcOrd="0" destOrd="0" presId="urn:microsoft.com/office/officeart/2016/7/layout/RoundedRectangleTimeline"/>
    <dgm:cxn modelId="{DAE87644-DCAB-4FB3-827F-CFCF71EE60C1}" type="presParOf" srcId="{BF9887AE-962C-41E4-BAFD-53AB3FB6ABB3}" destId="{94F32006-AC68-4365-A665-B49A68ECAE7E}" srcOrd="0" destOrd="0" presId="urn:microsoft.com/office/officeart/2016/7/layout/RoundedRectangleTimeline"/>
    <dgm:cxn modelId="{BD18CBE7-649A-4FA7-9560-36109F6A7FCC}" type="presParOf" srcId="{94F32006-AC68-4365-A665-B49A68ECAE7E}" destId="{8DA04EE1-F127-4760-83EE-B4B1AE3D90FA}" srcOrd="0" destOrd="0" presId="urn:microsoft.com/office/officeart/2016/7/layout/RoundedRectangleTimeline"/>
    <dgm:cxn modelId="{4F6276AA-DB12-4452-9B4A-265C869C4E3C}" type="presParOf" srcId="{94F32006-AC68-4365-A665-B49A68ECAE7E}" destId="{6E6920A1-100D-42B4-BBFC-E5FFEDE2E5BC}" srcOrd="1" destOrd="0" presId="urn:microsoft.com/office/officeart/2016/7/layout/RoundedRectangleTimeline"/>
    <dgm:cxn modelId="{56B1ECA1-09D5-4783-93D5-6DE2B344F099}" type="presParOf" srcId="{94F32006-AC68-4365-A665-B49A68ECAE7E}" destId="{1F43D085-9059-463D-96C2-F173AC1249F4}" srcOrd="2" destOrd="0" presId="urn:microsoft.com/office/officeart/2016/7/layout/RoundedRectangleTimeline"/>
    <dgm:cxn modelId="{4885BCAE-82DE-436C-86E6-5085F6593151}" type="presParOf" srcId="{94F32006-AC68-4365-A665-B49A68ECAE7E}" destId="{6BF9457C-9A08-4277-8ABC-DA427BCC5374}" srcOrd="3" destOrd="0" presId="urn:microsoft.com/office/officeart/2016/7/layout/RoundedRectangleTimeline"/>
    <dgm:cxn modelId="{FF114B01-1A2E-4927-AA38-9269DA0F86B5}" type="presParOf" srcId="{94F32006-AC68-4365-A665-B49A68ECAE7E}" destId="{97EFF7F4-98E2-481E-9043-116D802A6AAF}" srcOrd="4" destOrd="0" presId="urn:microsoft.com/office/officeart/2016/7/layout/RoundedRectangleTimeline"/>
    <dgm:cxn modelId="{84FBBC63-344D-47E8-BC93-B808DB9A95CF}" type="presParOf" srcId="{BF9887AE-962C-41E4-BAFD-53AB3FB6ABB3}" destId="{96BEEBEA-E0EA-4BD5-9CCA-5E63B7D680EC}" srcOrd="1" destOrd="0" presId="urn:microsoft.com/office/officeart/2016/7/layout/RoundedRectangleTimeline"/>
    <dgm:cxn modelId="{0C7C2088-12C7-477E-A12E-10942A209C8C}" type="presParOf" srcId="{BF9887AE-962C-41E4-BAFD-53AB3FB6ABB3}" destId="{E110639B-4417-4C68-AFAE-6D1366FFB111}" srcOrd="2" destOrd="0" presId="urn:microsoft.com/office/officeart/2016/7/layout/RoundedRectangleTimeline"/>
    <dgm:cxn modelId="{4C89FEAF-EDC4-4BF0-9B63-BE2F77BFF3C1}" type="presParOf" srcId="{E110639B-4417-4C68-AFAE-6D1366FFB111}" destId="{286F903E-DDBE-47A0-AB5E-25D90DCA0331}" srcOrd="0" destOrd="0" presId="urn:microsoft.com/office/officeart/2016/7/layout/RoundedRectangleTimeline"/>
    <dgm:cxn modelId="{FE8563EA-D91F-42E9-B896-39DBAF8797E0}" type="presParOf" srcId="{E110639B-4417-4C68-AFAE-6D1366FFB111}" destId="{8D121A59-793D-4F82-A917-7DF900D0D94A}" srcOrd="1" destOrd="0" presId="urn:microsoft.com/office/officeart/2016/7/layout/RoundedRectangleTimeline"/>
    <dgm:cxn modelId="{9BB9C306-6DD0-4230-ADDB-D82088A63560}" type="presParOf" srcId="{E110639B-4417-4C68-AFAE-6D1366FFB111}" destId="{EF3BD9BD-220E-47AD-A54C-3431EC16A1D5}" srcOrd="2" destOrd="0" presId="urn:microsoft.com/office/officeart/2016/7/layout/RoundedRectangleTimeline"/>
    <dgm:cxn modelId="{80D2E28A-DA84-412A-87BE-AA668BB6D7E4}" type="presParOf" srcId="{E110639B-4417-4C68-AFAE-6D1366FFB111}" destId="{F8E6A3F0-7227-4733-B026-AF67359F48E2}" srcOrd="3" destOrd="0" presId="urn:microsoft.com/office/officeart/2016/7/layout/RoundedRectangleTimeline"/>
    <dgm:cxn modelId="{D2D6DA97-2D07-41E6-A69D-D98D0CA38D09}" type="presParOf" srcId="{E110639B-4417-4C68-AFAE-6D1366FFB111}" destId="{09916FED-1D92-4455-BF0B-49BE3EE81F86}" srcOrd="4" destOrd="0" presId="urn:microsoft.com/office/officeart/2016/7/layout/RoundedRectangleTimeline"/>
    <dgm:cxn modelId="{A08975BD-5FB1-490A-90CE-724415A91F07}" type="presParOf" srcId="{BF9887AE-962C-41E4-BAFD-53AB3FB6ABB3}" destId="{43EFD9F6-CBB0-47CC-A4A4-B885A70C022D}" srcOrd="3" destOrd="0" presId="urn:microsoft.com/office/officeart/2016/7/layout/RoundedRectangleTimeline"/>
    <dgm:cxn modelId="{0E589CAD-C97B-4956-8360-D31BC2DF0AE1}" type="presParOf" srcId="{BF9887AE-962C-41E4-BAFD-53AB3FB6ABB3}" destId="{7AC950AC-A89E-4E6B-A4D7-F96280225660}" srcOrd="4" destOrd="0" presId="urn:microsoft.com/office/officeart/2016/7/layout/RoundedRectangleTimeline"/>
    <dgm:cxn modelId="{2BCD920D-DF2C-4BF4-880F-CAF2BF314F9D}" type="presParOf" srcId="{7AC950AC-A89E-4E6B-A4D7-F96280225660}" destId="{E942513A-4A69-4A3F-9150-AB91630BD131}" srcOrd="0" destOrd="0" presId="urn:microsoft.com/office/officeart/2016/7/layout/RoundedRectangleTimeline"/>
    <dgm:cxn modelId="{2AE69C6D-3A0A-4DAC-8B7F-A1A30D799418}" type="presParOf" srcId="{7AC950AC-A89E-4E6B-A4D7-F96280225660}" destId="{C2CA4518-3755-4822-B3BA-4CE7F9771286}" srcOrd="1" destOrd="0" presId="urn:microsoft.com/office/officeart/2016/7/layout/RoundedRectangleTimeline"/>
    <dgm:cxn modelId="{F5CB36F4-48FA-4EB9-BCCE-E57AD5111B8E}" type="presParOf" srcId="{7AC950AC-A89E-4E6B-A4D7-F96280225660}" destId="{85688972-BC9E-4774-9D91-7BE2E604E7B4}" srcOrd="2" destOrd="0" presId="urn:microsoft.com/office/officeart/2016/7/layout/RoundedRectangleTimeline"/>
    <dgm:cxn modelId="{0787AB84-AD45-46C9-8F16-387CC4E8A511}" type="presParOf" srcId="{7AC950AC-A89E-4E6B-A4D7-F96280225660}" destId="{9759072B-BD76-4FD8-A714-513614A6E550}" srcOrd="3" destOrd="0" presId="urn:microsoft.com/office/officeart/2016/7/layout/RoundedRectangleTimeline"/>
    <dgm:cxn modelId="{CEF03E89-CF44-48DB-95D2-F3E8C4AF485F}" type="presParOf" srcId="{7AC950AC-A89E-4E6B-A4D7-F96280225660}" destId="{4ABCB017-98B1-4CAA-9865-32BAC2B590B7}" srcOrd="4" destOrd="0" presId="urn:microsoft.com/office/officeart/2016/7/layout/RoundedRectangleTimeline"/>
    <dgm:cxn modelId="{EB1B9012-22A7-45F2-9CA5-128465C6A731}" type="presParOf" srcId="{BF9887AE-962C-41E4-BAFD-53AB3FB6ABB3}" destId="{4831B551-25A5-4518-8A4C-6218D2999421}" srcOrd="5" destOrd="0" presId="urn:microsoft.com/office/officeart/2016/7/layout/RoundedRectangleTimeline"/>
    <dgm:cxn modelId="{2DF668BE-EECC-4C68-AEC1-86F9BAFD043C}" type="presParOf" srcId="{BF9887AE-962C-41E4-BAFD-53AB3FB6ABB3}" destId="{409F70FD-6776-4D39-AED8-1146D3C524A8}" srcOrd="6" destOrd="0" presId="urn:microsoft.com/office/officeart/2016/7/layout/RoundedRectangleTimeline"/>
    <dgm:cxn modelId="{B517B4E0-17BA-4A50-82E7-33C6F33EB784}" type="presParOf" srcId="{409F70FD-6776-4D39-AED8-1146D3C524A8}" destId="{6796674C-E7FB-46B0-8BA1-DE2F21B0749E}" srcOrd="0" destOrd="0" presId="urn:microsoft.com/office/officeart/2016/7/layout/RoundedRectangleTimeline"/>
    <dgm:cxn modelId="{B65708F9-E9F2-4254-8051-30E82ACB374E}" type="presParOf" srcId="{409F70FD-6776-4D39-AED8-1146D3C524A8}" destId="{C7969AF5-B6E8-4398-80BC-B4D8254D912D}" srcOrd="1" destOrd="0" presId="urn:microsoft.com/office/officeart/2016/7/layout/RoundedRectangleTimeline"/>
    <dgm:cxn modelId="{60260E38-92EA-4258-9E45-A685FCF082D0}" type="presParOf" srcId="{409F70FD-6776-4D39-AED8-1146D3C524A8}" destId="{82AE743D-5D12-42B5-81CD-61DCF9FE987E}" srcOrd="2" destOrd="0" presId="urn:microsoft.com/office/officeart/2016/7/layout/RoundedRectangleTimeline"/>
    <dgm:cxn modelId="{9EF403E5-24BB-4357-B041-2F3860BEE7F5}" type="presParOf" srcId="{409F70FD-6776-4D39-AED8-1146D3C524A8}" destId="{19869D6C-13AC-4362-8BC7-6C12B35CEB0F}" srcOrd="3" destOrd="0" presId="urn:microsoft.com/office/officeart/2016/7/layout/RoundedRectangleTimeline"/>
    <dgm:cxn modelId="{3A80EB28-28C4-46DE-8E32-94D84B2CD65F}" type="presParOf" srcId="{409F70FD-6776-4D39-AED8-1146D3C524A8}" destId="{3DB8E215-B398-456A-9854-BDB85C1F4BF7}" srcOrd="4" destOrd="0" presId="urn:microsoft.com/office/officeart/2016/7/layout/RoundedRectangleTimeline"/>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037C29-538F-4637-A404-7EF8CA852BC4}">
      <dsp:nvSpPr>
        <dsp:cNvPr id="0" name=""/>
        <dsp:cNvSpPr/>
      </dsp:nvSpPr>
      <dsp:spPr>
        <a:xfrm rot="16200000">
          <a:off x="1163402" y="1866376"/>
          <a:ext cx="542306" cy="1690309"/>
        </a:xfrm>
        <a:prstGeom prst="round2Same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b="0" kern="1200" dirty="0">
              <a:effectLst/>
              <a:latin typeface="Arial" panose="020B0604020202020204" pitchFamily="34" charset="0"/>
              <a:cs typeface="Arial" panose="020B0604020202020204" pitchFamily="34" charset="0"/>
            </a:rPr>
            <a:t>November 2022</a:t>
          </a:r>
        </a:p>
      </dsp:txBody>
      <dsp:txXfrm rot="5400000">
        <a:off x="615874" y="2466851"/>
        <a:ext cx="1663836" cy="489360"/>
      </dsp:txXfrm>
    </dsp:sp>
    <dsp:sp modelId="{F3B41BE2-DF2F-4383-ADFB-1BD26F5760A8}">
      <dsp:nvSpPr>
        <dsp:cNvPr id="0" name=""/>
        <dsp:cNvSpPr/>
      </dsp:nvSpPr>
      <dsp:spPr>
        <a:xfrm>
          <a:off x="2807" y="0"/>
          <a:ext cx="2817181"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06680" numCol="1" spcCol="1270" anchor="b" anchorCtr="1">
          <a:noAutofit/>
        </a:bodyPr>
        <a:lstStyle/>
        <a:p>
          <a:pPr marL="0" lvl="0" indent="0" algn="ctr" defTabSz="622300">
            <a:lnSpc>
              <a:spcPct val="90000"/>
            </a:lnSpc>
            <a:spcBef>
              <a:spcPct val="0"/>
            </a:spcBef>
            <a:spcAft>
              <a:spcPct val="35000"/>
            </a:spcAft>
            <a:buNone/>
          </a:pPr>
          <a:r>
            <a:rPr lang="en-US" sz="1400" b="0" kern="1200" dirty="0">
              <a:effectLst/>
              <a:latin typeface="Arial" panose="020B0604020202020204" pitchFamily="34" charset="0"/>
              <a:cs typeface="Arial" panose="020B0604020202020204" pitchFamily="34" charset="0"/>
            </a:rPr>
            <a:t>HMP Grant Awarded</a:t>
          </a:r>
        </a:p>
      </dsp:txBody>
      <dsp:txXfrm>
        <a:off x="2807" y="0"/>
        <a:ext cx="2817181" cy="1898072"/>
      </dsp:txXfrm>
    </dsp:sp>
    <dsp:sp modelId="{F07CEF98-B8E9-4C0D-BF6A-76654F7CC9C1}">
      <dsp:nvSpPr>
        <dsp:cNvPr id="0" name=""/>
        <dsp:cNvSpPr/>
      </dsp:nvSpPr>
      <dsp:spPr>
        <a:xfrm>
          <a:off x="1411398" y="2006533"/>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1D32A4D-9B90-4247-B311-22AACE054800}">
      <dsp:nvSpPr>
        <dsp:cNvPr id="0" name=""/>
        <dsp:cNvSpPr/>
      </dsp:nvSpPr>
      <dsp:spPr>
        <a:xfrm>
          <a:off x="1357168" y="1898072"/>
          <a:ext cx="108461" cy="10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C2FC33-37B4-4B74-8C18-A875FC854F5F}">
      <dsp:nvSpPr>
        <dsp:cNvPr id="0" name=""/>
        <dsp:cNvSpPr/>
      </dsp:nvSpPr>
      <dsp:spPr>
        <a:xfrm>
          <a:off x="2266137" y="2440378"/>
          <a:ext cx="1690309"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b="0" kern="1200" dirty="0">
              <a:latin typeface="Arial" panose="020B0604020202020204" pitchFamily="34" charset="0"/>
              <a:cs typeface="Arial" panose="020B0604020202020204" pitchFamily="34" charset="0"/>
            </a:rPr>
            <a:t>March 2023</a:t>
          </a:r>
          <a:endParaRPr lang="en-US" sz="1400" b="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2266137" y="2440378"/>
        <a:ext cx="1690309" cy="542306"/>
      </dsp:txXfrm>
    </dsp:sp>
    <dsp:sp modelId="{56FF52E0-5D9E-4A66-9BE3-19E37F2C1294}">
      <dsp:nvSpPr>
        <dsp:cNvPr id="0" name=""/>
        <dsp:cNvSpPr/>
      </dsp:nvSpPr>
      <dsp:spPr>
        <a:xfrm>
          <a:off x="2243397" y="3524990"/>
          <a:ext cx="2817181"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0" numCol="1" spcCol="1270" anchor="t" anchorCtr="1">
          <a:noAutofit/>
        </a:bodyPr>
        <a:lstStyle/>
        <a:p>
          <a:pPr marL="0" lvl="0" indent="0" algn="ctr" defTabSz="622300">
            <a:lnSpc>
              <a:spcPct val="90000"/>
            </a:lnSpc>
            <a:spcBef>
              <a:spcPct val="0"/>
            </a:spcBef>
            <a:spcAft>
              <a:spcPct val="35000"/>
            </a:spcAft>
            <a:buNone/>
          </a:pPr>
          <a:r>
            <a:rPr lang="en-US" sz="1400" kern="1200" dirty="0">
              <a:effectLst/>
              <a:latin typeface="Arial" panose="020B0604020202020204" pitchFamily="34" charset="0"/>
              <a:cs typeface="Arial" panose="020B0604020202020204" pitchFamily="34" charset="0"/>
            </a:rPr>
            <a:t>OC Legislature Approved Acceptance of Funding</a:t>
          </a:r>
        </a:p>
      </dsp:txBody>
      <dsp:txXfrm>
        <a:off x="2243397" y="3524990"/>
        <a:ext cx="2817181" cy="1898072"/>
      </dsp:txXfrm>
    </dsp:sp>
    <dsp:sp modelId="{95A5BC04-3F91-4133-9A36-748FC8DB54BE}">
      <dsp:nvSpPr>
        <dsp:cNvPr id="0" name=""/>
        <dsp:cNvSpPr/>
      </dsp:nvSpPr>
      <dsp:spPr>
        <a:xfrm>
          <a:off x="3101635" y="3014958"/>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B0BC5DC-3050-440B-A487-35D024899CF2}">
      <dsp:nvSpPr>
        <dsp:cNvPr id="0" name=""/>
        <dsp:cNvSpPr/>
      </dsp:nvSpPr>
      <dsp:spPr>
        <a:xfrm>
          <a:off x="3047477" y="3416529"/>
          <a:ext cx="108461" cy="108461"/>
        </a:xfrm>
        <a:prstGeom prst="ellipse">
          <a:avLst/>
        </a:prstGeom>
        <a:solidFill>
          <a:srgbClr val="258D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A6229D-DE30-483A-9571-541CB1B26C97}">
      <dsp:nvSpPr>
        <dsp:cNvPr id="0" name=""/>
        <dsp:cNvSpPr/>
      </dsp:nvSpPr>
      <dsp:spPr>
        <a:xfrm>
          <a:off x="3946862" y="2440378"/>
          <a:ext cx="1690309"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b="0" kern="1200" dirty="0">
              <a:effectLst/>
              <a:latin typeface="Arial" panose="020B0604020202020204" pitchFamily="34" charset="0"/>
              <a:cs typeface="Arial" panose="020B0604020202020204" pitchFamily="34" charset="0"/>
            </a:rPr>
            <a:t>June 2023</a:t>
          </a:r>
          <a:endParaRPr lang="en-US" b="0" kern="1200" dirty="0">
            <a:effectLst/>
          </a:endParaRPr>
        </a:p>
      </dsp:txBody>
      <dsp:txXfrm>
        <a:off x="3946862" y="2440378"/>
        <a:ext cx="1690309" cy="542306"/>
      </dsp:txXfrm>
    </dsp:sp>
    <dsp:sp modelId="{F38251E2-01EF-4C0B-8A45-EE215E7439E9}">
      <dsp:nvSpPr>
        <dsp:cNvPr id="0" name=""/>
        <dsp:cNvSpPr/>
      </dsp:nvSpPr>
      <dsp:spPr>
        <a:xfrm>
          <a:off x="3383426" y="0"/>
          <a:ext cx="2817181"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500" kern="1200" dirty="0">
              <a:latin typeface="Arial" panose="020B0604020202020204" pitchFamily="34" charset="0"/>
              <a:cs typeface="Arial" panose="020B0604020202020204" pitchFamily="34" charset="0"/>
            </a:rPr>
            <a:t>NYS/OC Contract Executed</a:t>
          </a:r>
        </a:p>
      </dsp:txBody>
      <dsp:txXfrm>
        <a:off x="3383426" y="0"/>
        <a:ext cx="2817181" cy="1898072"/>
      </dsp:txXfrm>
    </dsp:sp>
    <dsp:sp modelId="{3F453793-533F-4CCB-83CD-E15596756787}">
      <dsp:nvSpPr>
        <dsp:cNvPr id="0" name=""/>
        <dsp:cNvSpPr/>
      </dsp:nvSpPr>
      <dsp:spPr>
        <a:xfrm>
          <a:off x="4792016" y="2006533"/>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AD4FA3F-08BA-405B-A155-DAA1F5DBBF07}">
      <dsp:nvSpPr>
        <dsp:cNvPr id="0" name=""/>
        <dsp:cNvSpPr/>
      </dsp:nvSpPr>
      <dsp:spPr>
        <a:xfrm>
          <a:off x="4737786" y="1898072"/>
          <a:ext cx="108461" cy="10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0B5791-33BE-4857-87D4-6ED9AB2BF299}">
      <dsp:nvSpPr>
        <dsp:cNvPr id="0" name=""/>
        <dsp:cNvSpPr/>
      </dsp:nvSpPr>
      <dsp:spPr>
        <a:xfrm>
          <a:off x="5637171" y="2440378"/>
          <a:ext cx="1690309"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September 2023</a:t>
          </a:r>
        </a:p>
      </dsp:txBody>
      <dsp:txXfrm>
        <a:off x="5637171" y="2440378"/>
        <a:ext cx="1690309" cy="542306"/>
      </dsp:txXfrm>
    </dsp:sp>
    <dsp:sp modelId="{89E0C4D3-6D30-40B6-A8C9-347CF217A7E0}">
      <dsp:nvSpPr>
        <dsp:cNvPr id="0" name=""/>
        <dsp:cNvSpPr/>
      </dsp:nvSpPr>
      <dsp:spPr>
        <a:xfrm>
          <a:off x="5073735" y="3524990"/>
          <a:ext cx="2817181"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0" numCol="1" spcCol="1270" anchor="t" anchorCtr="1">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Released RFP</a:t>
          </a:r>
        </a:p>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Received Two Proposals</a:t>
          </a:r>
        </a:p>
      </dsp:txBody>
      <dsp:txXfrm>
        <a:off x="5073735" y="3524990"/>
        <a:ext cx="2817181" cy="1898072"/>
      </dsp:txXfrm>
    </dsp:sp>
    <dsp:sp modelId="{8DEE3762-4C3B-4730-8054-D710D1D2BB38}">
      <dsp:nvSpPr>
        <dsp:cNvPr id="0" name=""/>
        <dsp:cNvSpPr/>
      </dsp:nvSpPr>
      <dsp:spPr>
        <a:xfrm>
          <a:off x="6482326" y="2982684"/>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A2718F9-B27E-48A2-A731-8C4C1F6EA9CE}">
      <dsp:nvSpPr>
        <dsp:cNvPr id="0" name=""/>
        <dsp:cNvSpPr/>
      </dsp:nvSpPr>
      <dsp:spPr>
        <a:xfrm>
          <a:off x="6428095" y="3416529"/>
          <a:ext cx="108461" cy="10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69F4E7-8098-4FBD-860C-665C43C3D2D6}">
      <dsp:nvSpPr>
        <dsp:cNvPr id="0" name=""/>
        <dsp:cNvSpPr/>
      </dsp:nvSpPr>
      <dsp:spPr>
        <a:xfrm rot="5400000">
          <a:off x="7901482" y="1866376"/>
          <a:ext cx="542306" cy="1690309"/>
        </a:xfrm>
        <a:prstGeom prst="round2Same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November 2023</a:t>
          </a:r>
        </a:p>
      </dsp:txBody>
      <dsp:txXfrm rot="-5400000">
        <a:off x="7327481" y="2466851"/>
        <a:ext cx="1663836" cy="489360"/>
      </dsp:txXfrm>
    </dsp:sp>
    <dsp:sp modelId="{AB0111D0-17AD-4EEC-BAAD-AA4C27A16625}">
      <dsp:nvSpPr>
        <dsp:cNvPr id="0" name=""/>
        <dsp:cNvSpPr/>
      </dsp:nvSpPr>
      <dsp:spPr>
        <a:xfrm>
          <a:off x="6764044" y="0"/>
          <a:ext cx="2817181"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Consultant (ISC) Selected</a:t>
          </a:r>
        </a:p>
      </dsp:txBody>
      <dsp:txXfrm>
        <a:off x="6764044" y="0"/>
        <a:ext cx="2817181" cy="1898072"/>
      </dsp:txXfrm>
    </dsp:sp>
    <dsp:sp modelId="{155AAD6B-E7F6-4D04-988A-F84F8C23DDA9}">
      <dsp:nvSpPr>
        <dsp:cNvPr id="0" name=""/>
        <dsp:cNvSpPr/>
      </dsp:nvSpPr>
      <dsp:spPr>
        <a:xfrm>
          <a:off x="8172635" y="2006533"/>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ABF1491-1FE0-4D6D-A649-5338BB306177}">
      <dsp:nvSpPr>
        <dsp:cNvPr id="0" name=""/>
        <dsp:cNvSpPr/>
      </dsp:nvSpPr>
      <dsp:spPr>
        <a:xfrm>
          <a:off x="8118404" y="1898072"/>
          <a:ext cx="108461" cy="10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C2FC33-37B4-4B74-8C18-A875FC854F5F}">
      <dsp:nvSpPr>
        <dsp:cNvPr id="0" name=""/>
        <dsp:cNvSpPr/>
      </dsp:nvSpPr>
      <dsp:spPr>
        <a:xfrm rot="16200000">
          <a:off x="926851" y="1992728"/>
          <a:ext cx="542306" cy="1437605"/>
        </a:xfrm>
        <a:prstGeom prst="round2Same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b="0" kern="1200" dirty="0">
              <a:effectLst/>
              <a:latin typeface="Arial" panose="020B0604020202020204" pitchFamily="34" charset="0"/>
              <a:cs typeface="Arial" panose="020B0604020202020204" pitchFamily="34" charset="0"/>
            </a:rPr>
            <a:t>February 2024</a:t>
          </a:r>
        </a:p>
      </dsp:txBody>
      <dsp:txXfrm rot="5400000">
        <a:off x="505675" y="2466851"/>
        <a:ext cx="1411132" cy="489360"/>
      </dsp:txXfrm>
    </dsp:sp>
    <dsp:sp modelId="{56FF52E0-5D9E-4A66-9BE3-19E37F2C1294}">
      <dsp:nvSpPr>
        <dsp:cNvPr id="0" name=""/>
        <dsp:cNvSpPr/>
      </dsp:nvSpPr>
      <dsp:spPr>
        <a:xfrm>
          <a:off x="0" y="0"/>
          <a:ext cx="239600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500" kern="1200" dirty="0">
              <a:latin typeface="Arial" panose="020B0604020202020204" pitchFamily="34" charset="0"/>
              <a:cs typeface="Arial" panose="020B0604020202020204" pitchFamily="34" charset="0"/>
            </a:rPr>
            <a:t>Project Kickoff Meeting</a:t>
          </a:r>
        </a:p>
      </dsp:txBody>
      <dsp:txXfrm>
        <a:off x="0" y="0"/>
        <a:ext cx="2396008" cy="1898072"/>
      </dsp:txXfrm>
    </dsp:sp>
    <dsp:sp modelId="{95A5BC04-3F91-4133-9A36-748FC8DB54BE}">
      <dsp:nvSpPr>
        <dsp:cNvPr id="0" name=""/>
        <dsp:cNvSpPr/>
      </dsp:nvSpPr>
      <dsp:spPr>
        <a:xfrm>
          <a:off x="1198004" y="2006533"/>
          <a:ext cx="0" cy="4338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B0BC5DC-3050-440B-A487-35D024899CF2}">
      <dsp:nvSpPr>
        <dsp:cNvPr id="0" name=""/>
        <dsp:cNvSpPr/>
      </dsp:nvSpPr>
      <dsp:spPr>
        <a:xfrm>
          <a:off x="1143773" y="1898072"/>
          <a:ext cx="108461" cy="108461"/>
        </a:xfrm>
        <a:prstGeom prst="ellipse">
          <a:avLst/>
        </a:prstGeom>
        <a:solidFill>
          <a:srgbClr val="258D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71E119-CE17-48D2-8A01-88F42A8D9CE5}">
      <dsp:nvSpPr>
        <dsp:cNvPr id="0" name=""/>
        <dsp:cNvSpPr/>
      </dsp:nvSpPr>
      <dsp:spPr>
        <a:xfrm>
          <a:off x="1916806" y="2440378"/>
          <a:ext cx="1437605"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b="0" kern="1200" dirty="0">
              <a:latin typeface="Arial" panose="020B0604020202020204" pitchFamily="34" charset="0"/>
              <a:cs typeface="Arial" panose="020B0604020202020204" pitchFamily="34" charset="0"/>
            </a:rPr>
            <a:t>June 2024</a:t>
          </a:r>
        </a:p>
      </dsp:txBody>
      <dsp:txXfrm>
        <a:off x="1916806" y="2440378"/>
        <a:ext cx="1437605" cy="542306"/>
      </dsp:txXfrm>
    </dsp:sp>
    <dsp:sp modelId="{25E0D14E-2F9F-4622-BEC7-AF201EE40B4F}">
      <dsp:nvSpPr>
        <dsp:cNvPr id="0" name=""/>
        <dsp:cNvSpPr/>
      </dsp:nvSpPr>
      <dsp:spPr>
        <a:xfrm>
          <a:off x="1301871" y="3524990"/>
          <a:ext cx="239600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0" numCol="1" spcCol="1270" anchor="t" anchorCtr="1">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Jurisdictional Letters of Intent</a:t>
          </a:r>
        </a:p>
        <a:p>
          <a:pPr marL="0" lvl="0" indent="0" algn="ctr" defTabSz="666750">
            <a:lnSpc>
              <a:spcPct val="90000"/>
            </a:lnSpc>
            <a:spcBef>
              <a:spcPct val="0"/>
            </a:spcBef>
            <a:spcAft>
              <a:spcPct val="35000"/>
            </a:spcAft>
            <a:buNone/>
          </a:pPr>
          <a:endParaRPr lang="en-US" sz="1500" kern="1200" dirty="0">
            <a:latin typeface="Arial" panose="020B0604020202020204" pitchFamily="34" charset="0"/>
            <a:cs typeface="Arial" panose="020B0604020202020204" pitchFamily="34" charset="0"/>
          </a:endParaRPr>
        </a:p>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Initial Steering Committee Meeting</a:t>
          </a:r>
        </a:p>
      </dsp:txBody>
      <dsp:txXfrm>
        <a:off x="1301871" y="3524990"/>
        <a:ext cx="2396008" cy="1898072"/>
      </dsp:txXfrm>
    </dsp:sp>
    <dsp:sp modelId="{1942567A-5D43-4272-AF3A-6FFD4CF25206}">
      <dsp:nvSpPr>
        <dsp:cNvPr id="0" name=""/>
        <dsp:cNvSpPr/>
      </dsp:nvSpPr>
      <dsp:spPr>
        <a:xfrm>
          <a:off x="2635609" y="2982684"/>
          <a:ext cx="0" cy="4338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EF91476-0EAE-49E4-9E63-AD85874AAE80}">
      <dsp:nvSpPr>
        <dsp:cNvPr id="0" name=""/>
        <dsp:cNvSpPr/>
      </dsp:nvSpPr>
      <dsp:spPr>
        <a:xfrm>
          <a:off x="2581378" y="3416529"/>
          <a:ext cx="108461" cy="108461"/>
        </a:xfrm>
        <a:prstGeom prst="ellipse">
          <a:avLst/>
        </a:prstGeom>
        <a:solidFill>
          <a:srgbClr val="258D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2C8A5B-247D-4F48-86C9-C3654DF04338}">
      <dsp:nvSpPr>
        <dsp:cNvPr id="0" name=""/>
        <dsp:cNvSpPr/>
      </dsp:nvSpPr>
      <dsp:spPr>
        <a:xfrm>
          <a:off x="3224754" y="2440378"/>
          <a:ext cx="1696920"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b="0" kern="1200" dirty="0">
              <a:effectLst/>
              <a:latin typeface="Arial" panose="020B0604020202020204" pitchFamily="34" charset="0"/>
              <a:cs typeface="Arial" panose="020B0604020202020204" pitchFamily="34" charset="0"/>
            </a:rPr>
            <a:t>July 2024</a:t>
          </a:r>
        </a:p>
      </dsp:txBody>
      <dsp:txXfrm>
        <a:off x="3224754" y="2440378"/>
        <a:ext cx="1696920" cy="542306"/>
      </dsp:txXfrm>
    </dsp:sp>
    <dsp:sp modelId="{F37732B5-40EC-439F-8466-0F19357654A1}">
      <dsp:nvSpPr>
        <dsp:cNvPr id="0" name=""/>
        <dsp:cNvSpPr/>
      </dsp:nvSpPr>
      <dsp:spPr>
        <a:xfrm>
          <a:off x="2875210" y="0"/>
          <a:ext cx="239600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21920" numCol="1" spcCol="1270" anchor="b" anchorCtr="1">
          <a:noAutofit/>
        </a:bodyPr>
        <a:lstStyle/>
        <a:p>
          <a:pPr marL="0" lvl="0" indent="0" algn="ctr" defTabSz="711200">
            <a:lnSpc>
              <a:spcPct val="100000"/>
            </a:lnSpc>
            <a:spcBef>
              <a:spcPct val="0"/>
            </a:spcBef>
            <a:spcAft>
              <a:spcPts val="0"/>
            </a:spcAft>
            <a:buNone/>
          </a:pPr>
          <a:r>
            <a:rPr lang="en-US" sz="1600" b="0" i="0" kern="1200" dirty="0">
              <a:latin typeface="Arial" panose="020B0604020202020204" pitchFamily="34" charset="0"/>
              <a:cs typeface="Arial" panose="020B0604020202020204" pitchFamily="34" charset="0"/>
            </a:rPr>
            <a:t>Conducted Participant Workshops</a:t>
          </a:r>
        </a:p>
        <a:p>
          <a:pPr marL="0" lvl="0" indent="0" algn="ctr" defTabSz="711200">
            <a:lnSpc>
              <a:spcPct val="100000"/>
            </a:lnSpc>
            <a:spcBef>
              <a:spcPct val="0"/>
            </a:spcBef>
            <a:spcAft>
              <a:spcPts val="0"/>
            </a:spcAft>
            <a:buNone/>
          </a:pPr>
          <a:endParaRPr lang="en-US" sz="1600" b="0" i="0" kern="1200" dirty="0">
            <a:latin typeface="Arial" panose="020B0604020202020204" pitchFamily="34" charset="0"/>
            <a:cs typeface="Arial" panose="020B0604020202020204" pitchFamily="34" charset="0"/>
          </a:endParaRPr>
        </a:p>
        <a:p>
          <a:pPr marL="0" lvl="0" indent="0" algn="ctr" defTabSz="711200">
            <a:lnSpc>
              <a:spcPct val="100000"/>
            </a:lnSpc>
            <a:spcBef>
              <a:spcPct val="0"/>
            </a:spcBef>
            <a:spcAft>
              <a:spcPts val="0"/>
            </a:spcAft>
            <a:buNone/>
          </a:pPr>
          <a:r>
            <a:rPr lang="en-US" sz="1600" b="0" i="0" kern="1200" dirty="0">
              <a:latin typeface="Arial" panose="020B0604020202020204" pitchFamily="34" charset="0"/>
              <a:cs typeface="Arial" panose="020B0604020202020204" pitchFamily="34" charset="0"/>
            </a:rPr>
            <a:t>Conducted Public Meeting</a:t>
          </a:r>
        </a:p>
      </dsp:txBody>
      <dsp:txXfrm>
        <a:off x="2875210" y="0"/>
        <a:ext cx="2396008" cy="1898072"/>
      </dsp:txXfrm>
    </dsp:sp>
    <dsp:sp modelId="{22CCAD5B-4F3A-49FF-9BCF-109BD06107D5}">
      <dsp:nvSpPr>
        <dsp:cNvPr id="0" name=""/>
        <dsp:cNvSpPr/>
      </dsp:nvSpPr>
      <dsp:spPr>
        <a:xfrm>
          <a:off x="4073214" y="2006533"/>
          <a:ext cx="0" cy="4338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EC6B8DD-DE1E-4CB1-BFF5-6725D849C4CE}">
      <dsp:nvSpPr>
        <dsp:cNvPr id="0" name=""/>
        <dsp:cNvSpPr/>
      </dsp:nvSpPr>
      <dsp:spPr>
        <a:xfrm>
          <a:off x="4018983" y="1898072"/>
          <a:ext cx="108461" cy="108461"/>
        </a:xfrm>
        <a:prstGeom prst="ellipse">
          <a:avLst/>
        </a:prstGeom>
        <a:solidFill>
          <a:srgbClr val="258D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055517-6A13-4331-B654-57B1CAB093D2}">
      <dsp:nvSpPr>
        <dsp:cNvPr id="0" name=""/>
        <dsp:cNvSpPr/>
      </dsp:nvSpPr>
      <dsp:spPr>
        <a:xfrm>
          <a:off x="4792017" y="2440378"/>
          <a:ext cx="1437605"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100000"/>
            </a:lnSpc>
            <a:spcBef>
              <a:spcPct val="0"/>
            </a:spcBef>
            <a:spcAft>
              <a:spcPts val="0"/>
            </a:spcAft>
            <a:buNone/>
          </a:pPr>
          <a:endParaRPr lang="en-US" sz="1600" b="0" i="0" kern="1200" dirty="0">
            <a:latin typeface="Arial" panose="020B0604020202020204" pitchFamily="34" charset="0"/>
            <a:cs typeface="Arial" panose="020B0604020202020204" pitchFamily="34" charset="0"/>
          </a:endParaRPr>
        </a:p>
      </dsp:txBody>
      <dsp:txXfrm>
        <a:off x="4792017" y="2440378"/>
        <a:ext cx="1437605" cy="542306"/>
      </dsp:txXfrm>
    </dsp:sp>
    <dsp:sp modelId="{BBEA321F-38EB-4790-B97B-674DF40921B4}">
      <dsp:nvSpPr>
        <dsp:cNvPr id="0" name=""/>
        <dsp:cNvSpPr/>
      </dsp:nvSpPr>
      <dsp:spPr>
        <a:xfrm>
          <a:off x="4312815" y="3524990"/>
          <a:ext cx="239600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0" numCol="1" spcCol="1270" anchor="t" anchorCtr="1">
          <a:noAutofit/>
        </a:bodyPr>
        <a:lstStyle/>
        <a:p>
          <a:pPr marL="0" lvl="0" indent="0" algn="ctr" defTabSz="711200">
            <a:lnSpc>
              <a:spcPct val="100000"/>
            </a:lnSpc>
            <a:spcBef>
              <a:spcPct val="0"/>
            </a:spcBef>
            <a:spcAft>
              <a:spcPts val="0"/>
            </a:spcAft>
            <a:buNone/>
          </a:pPr>
          <a:r>
            <a:rPr lang="en-US" sz="1600" b="0" i="0" kern="1200" dirty="0">
              <a:latin typeface="Arial" panose="020B0604020202020204" pitchFamily="34" charset="0"/>
              <a:cs typeface="Arial" panose="020B0604020202020204" pitchFamily="34" charset="0"/>
            </a:rPr>
            <a:t>Jurisdictions Update Their Annexes</a:t>
          </a:r>
        </a:p>
      </dsp:txBody>
      <dsp:txXfrm>
        <a:off x="4312815" y="3524990"/>
        <a:ext cx="2396008" cy="1898072"/>
      </dsp:txXfrm>
    </dsp:sp>
    <dsp:sp modelId="{4D4D272F-9C7D-450A-9714-CA17825D35D0}">
      <dsp:nvSpPr>
        <dsp:cNvPr id="0" name=""/>
        <dsp:cNvSpPr/>
      </dsp:nvSpPr>
      <dsp:spPr>
        <a:xfrm>
          <a:off x="5510819" y="2982684"/>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2E72F38-4C07-41F3-A73F-CAF3F45767ED}">
      <dsp:nvSpPr>
        <dsp:cNvPr id="0" name=""/>
        <dsp:cNvSpPr/>
      </dsp:nvSpPr>
      <dsp:spPr>
        <a:xfrm>
          <a:off x="5456588" y="3416529"/>
          <a:ext cx="108461" cy="10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C9BD06-A3E3-4B83-9929-F6D5FB0D3A8E}">
      <dsp:nvSpPr>
        <dsp:cNvPr id="0" name=""/>
        <dsp:cNvSpPr/>
      </dsp:nvSpPr>
      <dsp:spPr>
        <a:xfrm>
          <a:off x="6099605" y="2440378"/>
          <a:ext cx="1697639"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October 2024 – February2025</a:t>
          </a:r>
        </a:p>
      </dsp:txBody>
      <dsp:txXfrm>
        <a:off x="6099605" y="2440378"/>
        <a:ext cx="1697639" cy="542306"/>
      </dsp:txXfrm>
    </dsp:sp>
    <dsp:sp modelId="{5D51DAFD-A791-4224-8413-98E6520DA164}">
      <dsp:nvSpPr>
        <dsp:cNvPr id="0" name=""/>
        <dsp:cNvSpPr/>
      </dsp:nvSpPr>
      <dsp:spPr>
        <a:xfrm>
          <a:off x="5717978" y="217177"/>
          <a:ext cx="239600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21920" numCol="1" spcCol="1270" anchor="b" anchorCtr="1">
          <a:noAutofit/>
        </a:bodyPr>
        <a:lstStyle/>
        <a:p>
          <a:pPr marL="0" lvl="0" indent="0" algn="ctr" defTabSz="711200">
            <a:lnSpc>
              <a:spcPct val="90000"/>
            </a:lnSpc>
            <a:spcBef>
              <a:spcPct val="0"/>
            </a:spcBef>
            <a:spcAft>
              <a:spcPct val="35000"/>
            </a:spcAft>
            <a:buNone/>
          </a:pPr>
          <a:r>
            <a:rPr lang="en-US" sz="1600" b="0" kern="1200" dirty="0">
              <a:effectLst/>
              <a:latin typeface="Arial" panose="020B0604020202020204" pitchFamily="34" charset="0"/>
              <a:cs typeface="Arial" panose="020B0604020202020204" pitchFamily="34" charset="0"/>
            </a:rPr>
            <a:t>Complete Revisions to Vol I and Annexes</a:t>
          </a:r>
          <a:endParaRPr lang="en-US" sz="1600" kern="1200" dirty="0">
            <a:latin typeface="Arial" panose="020B0604020202020204" pitchFamily="34" charset="0"/>
            <a:cs typeface="Arial" panose="020B0604020202020204" pitchFamily="34" charset="0"/>
          </a:endParaRPr>
        </a:p>
      </dsp:txBody>
      <dsp:txXfrm>
        <a:off x="5717978" y="217177"/>
        <a:ext cx="2396008" cy="1898072"/>
      </dsp:txXfrm>
    </dsp:sp>
    <dsp:sp modelId="{6C11924B-32B1-4359-A865-342403983EB7}">
      <dsp:nvSpPr>
        <dsp:cNvPr id="0" name=""/>
        <dsp:cNvSpPr/>
      </dsp:nvSpPr>
      <dsp:spPr>
        <a:xfrm>
          <a:off x="6948424" y="2006533"/>
          <a:ext cx="0" cy="4338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5FF3248-482C-409C-95E6-421D549C6A53}">
      <dsp:nvSpPr>
        <dsp:cNvPr id="0" name=""/>
        <dsp:cNvSpPr/>
      </dsp:nvSpPr>
      <dsp:spPr>
        <a:xfrm>
          <a:off x="6894194" y="1898072"/>
          <a:ext cx="108461" cy="108461"/>
        </a:xfrm>
        <a:prstGeom prst="ellipse">
          <a:avLst/>
        </a:prstGeom>
        <a:solidFill>
          <a:srgbClr val="258D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1C6B89-ACB3-401A-AEBC-DD097C2A659A}">
      <dsp:nvSpPr>
        <dsp:cNvPr id="0" name=""/>
        <dsp:cNvSpPr/>
      </dsp:nvSpPr>
      <dsp:spPr>
        <a:xfrm rot="5400000">
          <a:off x="8114876" y="1992728"/>
          <a:ext cx="542306" cy="1437605"/>
        </a:xfrm>
        <a:prstGeom prst="round2Same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endParaRPr lang="en-US" sz="1600" kern="1200" dirty="0">
            <a:latin typeface="Arial" panose="020B0604020202020204" pitchFamily="34" charset="0"/>
            <a:cs typeface="Arial" panose="020B0604020202020204" pitchFamily="34" charset="0"/>
          </a:endParaRPr>
        </a:p>
      </dsp:txBody>
      <dsp:txXfrm rot="-5400000">
        <a:off x="7667227" y="2466851"/>
        <a:ext cx="1411132" cy="489360"/>
      </dsp:txXfrm>
    </dsp:sp>
    <dsp:sp modelId="{4C3B08AC-96FC-4124-B664-03F32ACDC365}">
      <dsp:nvSpPr>
        <dsp:cNvPr id="0" name=""/>
        <dsp:cNvSpPr/>
      </dsp:nvSpPr>
      <dsp:spPr>
        <a:xfrm>
          <a:off x="7188025" y="3524990"/>
          <a:ext cx="239600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0" numCol="1" spcCol="1270" anchor="t" anchorCtr="1">
          <a:noAutofit/>
        </a:bodyPr>
        <a:lstStyle/>
        <a:p>
          <a:pPr marL="0" lvl="0" indent="0" algn="ctr" defTabSz="711200">
            <a:lnSpc>
              <a:spcPct val="90000"/>
            </a:lnSpc>
            <a:spcBef>
              <a:spcPct val="0"/>
            </a:spcBef>
            <a:spcAft>
              <a:spcPct val="35000"/>
            </a:spcAft>
            <a:buNone/>
          </a:pPr>
          <a:r>
            <a:rPr lang="en-US" sz="1600" b="0" kern="1200" dirty="0">
              <a:effectLst/>
              <a:latin typeface="Arial" panose="020B0604020202020204" pitchFamily="34" charset="0"/>
              <a:cs typeface="Arial" panose="020B0604020202020204" pitchFamily="34" charset="0"/>
            </a:rPr>
            <a:t>Prepare for Public Comment Period</a:t>
          </a:r>
        </a:p>
        <a:p>
          <a:pPr marL="0" lvl="0" indent="0" algn="ctr" defTabSz="711200">
            <a:lnSpc>
              <a:spcPct val="90000"/>
            </a:lnSpc>
            <a:spcBef>
              <a:spcPct val="0"/>
            </a:spcBef>
            <a:spcAft>
              <a:spcPct val="35000"/>
            </a:spcAft>
            <a:buNone/>
          </a:pPr>
          <a:endParaRPr lang="en-US" sz="1600" b="0" kern="1200" dirty="0">
            <a:effectLst/>
            <a:latin typeface="Arial" panose="020B0604020202020204" pitchFamily="34" charset="0"/>
            <a:cs typeface="Arial" panose="020B0604020202020204" pitchFamily="34" charset="0"/>
          </a:endParaRPr>
        </a:p>
      </dsp:txBody>
      <dsp:txXfrm>
        <a:off x="7188025" y="3524990"/>
        <a:ext cx="2396008" cy="1898072"/>
      </dsp:txXfrm>
    </dsp:sp>
    <dsp:sp modelId="{035C75FA-7548-4E1C-A5F6-0923BA25BB1F}">
      <dsp:nvSpPr>
        <dsp:cNvPr id="0" name=""/>
        <dsp:cNvSpPr/>
      </dsp:nvSpPr>
      <dsp:spPr>
        <a:xfrm>
          <a:off x="8386029" y="2982684"/>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7855495-A65D-475E-88FB-ED5F19661B8A}">
      <dsp:nvSpPr>
        <dsp:cNvPr id="0" name=""/>
        <dsp:cNvSpPr/>
      </dsp:nvSpPr>
      <dsp:spPr>
        <a:xfrm>
          <a:off x="8331799" y="3416529"/>
          <a:ext cx="108461" cy="10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B596B5-A484-4A69-9052-283710463205}">
      <dsp:nvSpPr>
        <dsp:cNvPr id="0" name=""/>
        <dsp:cNvSpPr/>
      </dsp:nvSpPr>
      <dsp:spPr>
        <a:xfrm rot="16200000">
          <a:off x="772420" y="2086791"/>
          <a:ext cx="542306" cy="1249480"/>
        </a:xfrm>
        <a:prstGeom prst="round2Same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b="0" kern="1200" dirty="0">
              <a:effectLst/>
              <a:latin typeface="Arial" panose="020B0604020202020204" pitchFamily="34" charset="0"/>
              <a:cs typeface="Arial" panose="020B0604020202020204" pitchFamily="34" charset="0"/>
            </a:rPr>
            <a:t>May 2025</a:t>
          </a:r>
        </a:p>
      </dsp:txBody>
      <dsp:txXfrm rot="5400000">
        <a:off x="445307" y="2466851"/>
        <a:ext cx="1223007" cy="489360"/>
      </dsp:txXfrm>
    </dsp:sp>
    <dsp:sp modelId="{EAACF32D-EDC7-4D99-B7B4-CD0611406244}">
      <dsp:nvSpPr>
        <dsp:cNvPr id="0" name=""/>
        <dsp:cNvSpPr/>
      </dsp:nvSpPr>
      <dsp:spPr>
        <a:xfrm>
          <a:off x="2339" y="0"/>
          <a:ext cx="208246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500" kern="1200" dirty="0">
              <a:latin typeface="Arial" panose="020B0604020202020204" pitchFamily="34" charset="0"/>
              <a:cs typeface="Arial" panose="020B0604020202020204" pitchFamily="34" charset="0"/>
            </a:rPr>
            <a:t>Public Comment Period</a:t>
          </a:r>
        </a:p>
      </dsp:txBody>
      <dsp:txXfrm>
        <a:off x="2339" y="0"/>
        <a:ext cx="2082468" cy="1898072"/>
      </dsp:txXfrm>
    </dsp:sp>
    <dsp:sp modelId="{E31E045C-C559-4E01-8250-04A53484629C}">
      <dsp:nvSpPr>
        <dsp:cNvPr id="0" name=""/>
        <dsp:cNvSpPr/>
      </dsp:nvSpPr>
      <dsp:spPr>
        <a:xfrm>
          <a:off x="1043574" y="2006533"/>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177CAFC-8ED1-483E-818C-03EBEAF9CE85}">
      <dsp:nvSpPr>
        <dsp:cNvPr id="0" name=""/>
        <dsp:cNvSpPr/>
      </dsp:nvSpPr>
      <dsp:spPr>
        <a:xfrm>
          <a:off x="989343" y="1898072"/>
          <a:ext cx="108461" cy="10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71E119-CE17-48D2-8A01-88F42A8D9CE5}">
      <dsp:nvSpPr>
        <dsp:cNvPr id="0" name=""/>
        <dsp:cNvSpPr/>
      </dsp:nvSpPr>
      <dsp:spPr>
        <a:xfrm>
          <a:off x="1668314" y="2440378"/>
          <a:ext cx="1249480"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endParaRPr lang="en-US" sz="1500" kern="1200" dirty="0">
            <a:latin typeface="Arial" panose="020B0604020202020204" pitchFamily="34" charset="0"/>
            <a:cs typeface="Arial" panose="020B0604020202020204" pitchFamily="34" charset="0"/>
          </a:endParaRPr>
        </a:p>
      </dsp:txBody>
      <dsp:txXfrm>
        <a:off x="1668314" y="2440378"/>
        <a:ext cx="1249480" cy="542306"/>
      </dsp:txXfrm>
    </dsp:sp>
    <dsp:sp modelId="{25E0D14E-2F9F-4622-BEC7-AF201EE40B4F}">
      <dsp:nvSpPr>
        <dsp:cNvPr id="0" name=""/>
        <dsp:cNvSpPr/>
      </dsp:nvSpPr>
      <dsp:spPr>
        <a:xfrm>
          <a:off x="1133849" y="3524990"/>
          <a:ext cx="208246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0" numCol="1" spcCol="1270" anchor="t" anchorCtr="1">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Incorporated public and stakeholder comments (as applicable).</a:t>
          </a:r>
        </a:p>
        <a:p>
          <a:pPr marL="0" lvl="0" indent="0" algn="ctr" defTabSz="666750">
            <a:lnSpc>
              <a:spcPct val="90000"/>
            </a:lnSpc>
            <a:spcBef>
              <a:spcPct val="0"/>
            </a:spcBef>
            <a:spcAft>
              <a:spcPct val="35000"/>
            </a:spcAft>
            <a:buNone/>
          </a:pPr>
          <a:endParaRPr lang="en-US" sz="1100" kern="1200" dirty="0">
            <a:latin typeface="Arial" panose="020B0604020202020204" pitchFamily="34" charset="0"/>
            <a:cs typeface="Arial" panose="020B0604020202020204" pitchFamily="34" charset="0"/>
          </a:endParaRPr>
        </a:p>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Finalized MJHMP and Plan Review Tool.</a:t>
          </a:r>
        </a:p>
      </dsp:txBody>
      <dsp:txXfrm>
        <a:off x="1133849" y="3524990"/>
        <a:ext cx="2082468" cy="1898072"/>
      </dsp:txXfrm>
    </dsp:sp>
    <dsp:sp modelId="{1942567A-5D43-4272-AF3A-6FFD4CF25206}">
      <dsp:nvSpPr>
        <dsp:cNvPr id="0" name=""/>
        <dsp:cNvSpPr/>
      </dsp:nvSpPr>
      <dsp:spPr>
        <a:xfrm>
          <a:off x="2293055" y="2982684"/>
          <a:ext cx="0" cy="4338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EF91476-0EAE-49E4-9E63-AD85874AAE80}">
      <dsp:nvSpPr>
        <dsp:cNvPr id="0" name=""/>
        <dsp:cNvSpPr/>
      </dsp:nvSpPr>
      <dsp:spPr>
        <a:xfrm>
          <a:off x="2238824" y="3416529"/>
          <a:ext cx="108461" cy="108461"/>
        </a:xfrm>
        <a:prstGeom prst="ellipse">
          <a:avLst/>
        </a:prstGeom>
        <a:solidFill>
          <a:srgbClr val="258D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2C8A5B-247D-4F48-86C9-C3654DF04338}">
      <dsp:nvSpPr>
        <dsp:cNvPr id="0" name=""/>
        <dsp:cNvSpPr/>
      </dsp:nvSpPr>
      <dsp:spPr>
        <a:xfrm>
          <a:off x="2805104" y="2440378"/>
          <a:ext cx="1474862"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b="0" kern="1200" dirty="0">
              <a:effectLst/>
              <a:latin typeface="Arial" panose="020B0604020202020204" pitchFamily="34" charset="0"/>
              <a:cs typeface="Arial" panose="020B0604020202020204" pitchFamily="34" charset="0"/>
            </a:rPr>
            <a:t>July 28, 2025</a:t>
          </a:r>
        </a:p>
      </dsp:txBody>
      <dsp:txXfrm>
        <a:off x="2805104" y="2440378"/>
        <a:ext cx="1474862" cy="542306"/>
      </dsp:txXfrm>
    </dsp:sp>
    <dsp:sp modelId="{F37732B5-40EC-439F-8466-0F19357654A1}">
      <dsp:nvSpPr>
        <dsp:cNvPr id="0" name=""/>
        <dsp:cNvSpPr/>
      </dsp:nvSpPr>
      <dsp:spPr>
        <a:xfrm>
          <a:off x="2501301" y="0"/>
          <a:ext cx="208246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lvl="0" indent="0" algn="ctr" defTabSz="666750">
            <a:lnSpc>
              <a:spcPct val="100000"/>
            </a:lnSpc>
            <a:spcBef>
              <a:spcPct val="0"/>
            </a:spcBef>
            <a:spcAft>
              <a:spcPts val="0"/>
            </a:spcAft>
            <a:buNone/>
          </a:pPr>
          <a:r>
            <a:rPr lang="en-US" sz="1500" b="0" i="0" kern="1200" dirty="0">
              <a:latin typeface="Arial" panose="020B0604020202020204" pitchFamily="34" charset="0"/>
              <a:cs typeface="Arial" panose="020B0604020202020204" pitchFamily="34" charset="0"/>
            </a:rPr>
            <a:t>Submitted Plan to the NYDHSES</a:t>
          </a:r>
          <a:br>
            <a:rPr lang="en-US" sz="1500" b="0" i="0" kern="1200" dirty="0">
              <a:latin typeface="Arial" panose="020B0604020202020204" pitchFamily="34" charset="0"/>
              <a:cs typeface="Arial" panose="020B0604020202020204" pitchFamily="34" charset="0"/>
            </a:rPr>
          </a:br>
          <a:r>
            <a:rPr lang="en-US" sz="1100" b="1" i="1" kern="1200" dirty="0">
              <a:latin typeface="Arial" panose="020B0604020202020204" pitchFamily="34" charset="0"/>
              <a:cs typeface="Arial" panose="020B0604020202020204" pitchFamily="34" charset="0"/>
            </a:rPr>
            <a:t>(First Submission)</a:t>
          </a:r>
          <a:endParaRPr lang="en-US" sz="1500" b="1" i="1" kern="1200" dirty="0">
            <a:latin typeface="Arial" panose="020B0604020202020204" pitchFamily="34" charset="0"/>
            <a:cs typeface="Arial" panose="020B0604020202020204" pitchFamily="34" charset="0"/>
          </a:endParaRPr>
        </a:p>
      </dsp:txBody>
      <dsp:txXfrm>
        <a:off x="2501301" y="0"/>
        <a:ext cx="2082468" cy="1898072"/>
      </dsp:txXfrm>
    </dsp:sp>
    <dsp:sp modelId="{22CCAD5B-4F3A-49FF-9BCF-109BD06107D5}">
      <dsp:nvSpPr>
        <dsp:cNvPr id="0" name=""/>
        <dsp:cNvSpPr/>
      </dsp:nvSpPr>
      <dsp:spPr>
        <a:xfrm>
          <a:off x="3542536" y="2006533"/>
          <a:ext cx="0" cy="4338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EC6B8DD-DE1E-4CB1-BFF5-6725D849C4CE}">
      <dsp:nvSpPr>
        <dsp:cNvPr id="0" name=""/>
        <dsp:cNvSpPr/>
      </dsp:nvSpPr>
      <dsp:spPr>
        <a:xfrm>
          <a:off x="3488305" y="1898072"/>
          <a:ext cx="108461" cy="108461"/>
        </a:xfrm>
        <a:prstGeom prst="ellipse">
          <a:avLst/>
        </a:prstGeom>
        <a:solidFill>
          <a:srgbClr val="258D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C9BD06-A3E3-4B83-9929-F6D5FB0D3A8E}">
      <dsp:nvSpPr>
        <dsp:cNvPr id="0" name=""/>
        <dsp:cNvSpPr/>
      </dsp:nvSpPr>
      <dsp:spPr>
        <a:xfrm>
          <a:off x="4167276" y="2440378"/>
          <a:ext cx="1249480"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endParaRPr lang="en-US" sz="1500" kern="1200" dirty="0">
            <a:latin typeface="Arial" panose="020B0604020202020204" pitchFamily="34" charset="0"/>
            <a:cs typeface="Arial" panose="020B0604020202020204" pitchFamily="34" charset="0"/>
          </a:endParaRPr>
        </a:p>
      </dsp:txBody>
      <dsp:txXfrm>
        <a:off x="4167276" y="2440378"/>
        <a:ext cx="1249480" cy="542306"/>
      </dsp:txXfrm>
    </dsp:sp>
    <dsp:sp modelId="{5D51DAFD-A791-4224-8413-98E6520DA164}">
      <dsp:nvSpPr>
        <dsp:cNvPr id="0" name=""/>
        <dsp:cNvSpPr/>
      </dsp:nvSpPr>
      <dsp:spPr>
        <a:xfrm>
          <a:off x="3722586" y="3524990"/>
          <a:ext cx="208246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0" numCol="1" spcCol="1270" anchor="t" anchorCtr="1">
          <a:noAutofit/>
        </a:bodyPr>
        <a:lstStyle/>
        <a:p>
          <a:pPr marL="0" lvl="0" indent="0" algn="ctr" defTabSz="666750">
            <a:lnSpc>
              <a:spcPct val="90000"/>
            </a:lnSpc>
            <a:spcBef>
              <a:spcPct val="0"/>
            </a:spcBef>
            <a:spcAft>
              <a:spcPct val="35000"/>
            </a:spcAft>
            <a:buNone/>
          </a:pPr>
          <a:r>
            <a:rPr lang="en-US" sz="1500" i="0" kern="1200" dirty="0">
              <a:latin typeface="Arial" panose="020B0604020202020204" pitchFamily="34" charset="0"/>
              <a:cs typeface="Arial" panose="020B0604020202020204" pitchFamily="34" charset="0"/>
            </a:rPr>
            <a:t>NYDHSES had 45 days (approximately) to review and provide feedback. </a:t>
          </a:r>
        </a:p>
        <a:p>
          <a:pPr marL="0" lvl="0" indent="0" algn="ctr" defTabSz="666750">
            <a:lnSpc>
              <a:spcPct val="90000"/>
            </a:lnSpc>
            <a:spcBef>
              <a:spcPct val="0"/>
            </a:spcBef>
            <a:spcAft>
              <a:spcPct val="35000"/>
            </a:spcAft>
            <a:buNone/>
          </a:pPr>
          <a:endParaRPr lang="en-US" sz="1200" i="0" kern="1200" dirty="0">
            <a:latin typeface="Arial" panose="020B0604020202020204" pitchFamily="34" charset="0"/>
            <a:cs typeface="Arial" panose="020B0604020202020204" pitchFamily="34" charset="0"/>
          </a:endParaRPr>
        </a:p>
        <a:p>
          <a:pPr marL="0" lvl="0" indent="0" algn="ctr" defTabSz="666750">
            <a:lnSpc>
              <a:spcPct val="90000"/>
            </a:lnSpc>
            <a:spcBef>
              <a:spcPct val="0"/>
            </a:spcBef>
            <a:spcAft>
              <a:spcPct val="35000"/>
            </a:spcAft>
            <a:buNone/>
          </a:pPr>
          <a:r>
            <a:rPr lang="en-US" sz="1500" i="0" kern="1200" dirty="0">
              <a:latin typeface="Arial" panose="020B0604020202020204" pitchFamily="34" charset="0"/>
              <a:cs typeface="Arial" panose="020B0604020202020204" pitchFamily="34" charset="0"/>
            </a:rPr>
            <a:t>Incorporated State feedback. </a:t>
          </a:r>
        </a:p>
      </dsp:txBody>
      <dsp:txXfrm>
        <a:off x="3722586" y="3524990"/>
        <a:ext cx="2082468" cy="1898072"/>
      </dsp:txXfrm>
    </dsp:sp>
    <dsp:sp modelId="{6C11924B-32B1-4359-A865-342403983EB7}">
      <dsp:nvSpPr>
        <dsp:cNvPr id="0" name=""/>
        <dsp:cNvSpPr/>
      </dsp:nvSpPr>
      <dsp:spPr>
        <a:xfrm>
          <a:off x="4792016" y="2982684"/>
          <a:ext cx="0" cy="4338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5FF3248-482C-409C-95E6-421D549C6A53}">
      <dsp:nvSpPr>
        <dsp:cNvPr id="0" name=""/>
        <dsp:cNvSpPr/>
      </dsp:nvSpPr>
      <dsp:spPr>
        <a:xfrm>
          <a:off x="4737786" y="3416529"/>
          <a:ext cx="108461" cy="108461"/>
        </a:xfrm>
        <a:prstGeom prst="ellipse">
          <a:avLst/>
        </a:prstGeom>
        <a:solidFill>
          <a:srgbClr val="258D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5DAE27-B1DE-4172-BFBB-1C04C4706D08}">
      <dsp:nvSpPr>
        <dsp:cNvPr id="0" name=""/>
        <dsp:cNvSpPr/>
      </dsp:nvSpPr>
      <dsp:spPr>
        <a:xfrm>
          <a:off x="5233433" y="2440378"/>
          <a:ext cx="1554479"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b="0" kern="1200" dirty="0">
              <a:effectLst/>
              <a:latin typeface="Arial" panose="020B0604020202020204" pitchFamily="34" charset="0"/>
              <a:cs typeface="Arial" panose="020B0604020202020204" pitchFamily="34" charset="0"/>
            </a:rPr>
            <a:t>January 7, 2026</a:t>
          </a:r>
        </a:p>
      </dsp:txBody>
      <dsp:txXfrm>
        <a:off x="5233433" y="2440378"/>
        <a:ext cx="1554479" cy="542306"/>
      </dsp:txXfrm>
    </dsp:sp>
    <dsp:sp modelId="{5A92F53B-8EDD-461D-BF3F-573FD9DE3462}">
      <dsp:nvSpPr>
        <dsp:cNvPr id="0" name=""/>
        <dsp:cNvSpPr/>
      </dsp:nvSpPr>
      <dsp:spPr>
        <a:xfrm>
          <a:off x="5000263" y="0"/>
          <a:ext cx="208246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Re-Submitted Plan to NYDHSES</a:t>
          </a:r>
          <a:br>
            <a:rPr lang="en-US" sz="1500" kern="1200" dirty="0">
              <a:latin typeface="Arial" panose="020B0604020202020204" pitchFamily="34" charset="0"/>
              <a:cs typeface="Arial" panose="020B0604020202020204" pitchFamily="34" charset="0"/>
            </a:rPr>
          </a:br>
          <a:r>
            <a:rPr lang="en-US" sz="1100" b="1" i="1" kern="1200" dirty="0">
              <a:latin typeface="Arial" panose="020B0604020202020204" pitchFamily="34" charset="0"/>
              <a:cs typeface="Arial" panose="020B0604020202020204" pitchFamily="34" charset="0"/>
            </a:rPr>
            <a:t>(Second Submission)</a:t>
          </a:r>
          <a:endParaRPr lang="en-US" sz="1500" b="1" i="1" kern="1200" dirty="0">
            <a:latin typeface="Arial" panose="020B0604020202020204" pitchFamily="34" charset="0"/>
            <a:cs typeface="Arial" panose="020B0604020202020204" pitchFamily="34" charset="0"/>
          </a:endParaRPr>
        </a:p>
      </dsp:txBody>
      <dsp:txXfrm>
        <a:off x="5000263" y="0"/>
        <a:ext cx="2082468" cy="1898072"/>
      </dsp:txXfrm>
    </dsp:sp>
    <dsp:sp modelId="{B219E6E1-A37F-4D5C-939F-8B0E2A475186}">
      <dsp:nvSpPr>
        <dsp:cNvPr id="0" name=""/>
        <dsp:cNvSpPr/>
      </dsp:nvSpPr>
      <dsp:spPr>
        <a:xfrm>
          <a:off x="6041497" y="2006533"/>
          <a:ext cx="0" cy="4338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39DAA9C-0CFB-40C1-AB34-B36A94A0B178}">
      <dsp:nvSpPr>
        <dsp:cNvPr id="0" name=""/>
        <dsp:cNvSpPr/>
      </dsp:nvSpPr>
      <dsp:spPr>
        <a:xfrm>
          <a:off x="5987267" y="1898072"/>
          <a:ext cx="108461" cy="108461"/>
        </a:xfrm>
        <a:prstGeom prst="ellipse">
          <a:avLst/>
        </a:prstGeom>
        <a:solidFill>
          <a:srgbClr val="258D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BFCE82-DC72-44FC-9B47-8686E3E21764}">
      <dsp:nvSpPr>
        <dsp:cNvPr id="0" name=""/>
        <dsp:cNvSpPr/>
      </dsp:nvSpPr>
      <dsp:spPr>
        <a:xfrm>
          <a:off x="6666238" y="2440378"/>
          <a:ext cx="1249480"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 </a:t>
          </a:r>
        </a:p>
      </dsp:txBody>
      <dsp:txXfrm>
        <a:off x="6666238" y="2440378"/>
        <a:ext cx="1249480" cy="542306"/>
      </dsp:txXfrm>
    </dsp:sp>
    <dsp:sp modelId="{D596CF4A-429F-4B0D-94F0-B8E1162B2751}">
      <dsp:nvSpPr>
        <dsp:cNvPr id="0" name=""/>
        <dsp:cNvSpPr/>
      </dsp:nvSpPr>
      <dsp:spPr>
        <a:xfrm>
          <a:off x="6292060" y="3524990"/>
          <a:ext cx="208246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0" numCol="1" spcCol="1270" anchor="t" anchorCtr="1">
          <a:noAutofit/>
        </a:bodyPr>
        <a:lstStyle/>
        <a:p>
          <a:pPr marL="0" lvl="0" indent="0" algn="ctr" defTabSz="666750">
            <a:lnSpc>
              <a:spcPct val="100000"/>
            </a:lnSpc>
            <a:spcBef>
              <a:spcPct val="0"/>
            </a:spcBef>
            <a:spcAft>
              <a:spcPts val="0"/>
            </a:spcAft>
            <a:buNone/>
          </a:pPr>
          <a:r>
            <a:rPr lang="en-US" sz="1500" i="0" kern="1200" dirty="0">
              <a:latin typeface="Arial" panose="020B0604020202020204" pitchFamily="34" charset="0"/>
              <a:cs typeface="Arial" panose="020B0604020202020204" pitchFamily="34" charset="0"/>
            </a:rPr>
            <a:t>NYDHSES had an additional 45 days to review.</a:t>
          </a:r>
          <a:br>
            <a:rPr lang="en-US" sz="1500" i="0" kern="1200" dirty="0">
              <a:latin typeface="Arial" panose="020B0604020202020204" pitchFamily="34" charset="0"/>
              <a:cs typeface="Arial" panose="020B0604020202020204" pitchFamily="34" charset="0"/>
            </a:rPr>
          </a:br>
          <a:br>
            <a:rPr lang="en-US" sz="1200" i="0" kern="1200" dirty="0">
              <a:latin typeface="Arial" panose="020B0604020202020204" pitchFamily="34" charset="0"/>
              <a:cs typeface="Arial" panose="020B0604020202020204" pitchFamily="34" charset="0"/>
            </a:rPr>
          </a:br>
          <a:r>
            <a:rPr lang="en-US" sz="1500" i="0" kern="1200" dirty="0">
              <a:latin typeface="Arial" panose="020B0604020202020204" pitchFamily="34" charset="0"/>
              <a:cs typeface="Arial" panose="020B0604020202020204" pitchFamily="34" charset="0"/>
            </a:rPr>
            <a:t>Once approved by the State, the Plan was sent to FEMA for review and approval. </a:t>
          </a:r>
        </a:p>
        <a:p>
          <a:pPr marL="0" lvl="0" indent="0" algn="ctr" defTabSz="666750">
            <a:lnSpc>
              <a:spcPct val="100000"/>
            </a:lnSpc>
            <a:spcBef>
              <a:spcPct val="0"/>
            </a:spcBef>
            <a:spcAft>
              <a:spcPts val="0"/>
            </a:spcAft>
            <a:buNone/>
          </a:pPr>
          <a:endParaRPr lang="en-US" sz="1500" i="1" kern="1200" dirty="0">
            <a:latin typeface="Arial" panose="020B0604020202020204" pitchFamily="34" charset="0"/>
            <a:cs typeface="Arial" panose="020B0604020202020204" pitchFamily="34" charset="0"/>
          </a:endParaRPr>
        </a:p>
        <a:p>
          <a:pPr marL="0" lvl="0" indent="0" algn="ctr" defTabSz="666750">
            <a:lnSpc>
              <a:spcPct val="90000"/>
            </a:lnSpc>
            <a:spcBef>
              <a:spcPct val="0"/>
            </a:spcBef>
            <a:spcAft>
              <a:spcPct val="35000"/>
            </a:spcAft>
            <a:buNone/>
          </a:pPr>
          <a:endParaRPr lang="en-US" sz="1500" kern="1200" dirty="0">
            <a:latin typeface="Arial" panose="020B0604020202020204" pitchFamily="34" charset="0"/>
            <a:cs typeface="Arial" panose="020B0604020202020204" pitchFamily="34" charset="0"/>
          </a:endParaRPr>
        </a:p>
      </dsp:txBody>
      <dsp:txXfrm>
        <a:off x="6292060" y="3524990"/>
        <a:ext cx="2082468" cy="1898072"/>
      </dsp:txXfrm>
    </dsp:sp>
    <dsp:sp modelId="{8968AD97-2BA9-43C1-A322-C210EDB010F2}">
      <dsp:nvSpPr>
        <dsp:cNvPr id="0" name=""/>
        <dsp:cNvSpPr/>
      </dsp:nvSpPr>
      <dsp:spPr>
        <a:xfrm>
          <a:off x="7290978" y="2982684"/>
          <a:ext cx="0" cy="4338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613AEC5-0619-4C50-A91B-AB297BC94D38}">
      <dsp:nvSpPr>
        <dsp:cNvPr id="0" name=""/>
        <dsp:cNvSpPr/>
      </dsp:nvSpPr>
      <dsp:spPr>
        <a:xfrm>
          <a:off x="7236748" y="3416529"/>
          <a:ext cx="108461" cy="108461"/>
        </a:xfrm>
        <a:prstGeom prst="ellipse">
          <a:avLst/>
        </a:prstGeom>
        <a:solidFill>
          <a:srgbClr val="258D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F31C04-E77B-4FF7-A090-C0B86D0255D1}">
      <dsp:nvSpPr>
        <dsp:cNvPr id="0" name=""/>
        <dsp:cNvSpPr/>
      </dsp:nvSpPr>
      <dsp:spPr>
        <a:xfrm rot="5400000">
          <a:off x="8259036" y="1684301"/>
          <a:ext cx="542306" cy="2054459"/>
        </a:xfrm>
        <a:prstGeom prst="round2Same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1">
          <a:noAutofit/>
        </a:bodyPr>
        <a:lstStyle/>
        <a:p>
          <a:pPr marL="0" lvl="0" indent="0" algn="ctr" defTabSz="622300">
            <a:lnSpc>
              <a:spcPct val="90000"/>
            </a:lnSpc>
            <a:spcBef>
              <a:spcPct val="0"/>
            </a:spcBef>
            <a:spcAft>
              <a:spcPct val="35000"/>
            </a:spcAft>
            <a:buNone/>
          </a:pPr>
          <a:r>
            <a:rPr lang="en-US" sz="1400" b="0" kern="1200" dirty="0">
              <a:effectLst/>
              <a:latin typeface="Arial" panose="020B0604020202020204" pitchFamily="34" charset="0"/>
              <a:cs typeface="Arial" panose="020B0604020202020204" pitchFamily="34" charset="0"/>
            </a:rPr>
            <a:t>February 12, 2026</a:t>
          </a:r>
        </a:p>
      </dsp:txBody>
      <dsp:txXfrm rot="-5400000">
        <a:off x="7502960" y="2466851"/>
        <a:ext cx="2027986" cy="489360"/>
      </dsp:txXfrm>
    </dsp:sp>
    <dsp:sp modelId="{F5E7127A-FBA5-411E-8941-39F67C3F69FB}">
      <dsp:nvSpPr>
        <dsp:cNvPr id="0" name=""/>
        <dsp:cNvSpPr/>
      </dsp:nvSpPr>
      <dsp:spPr>
        <a:xfrm>
          <a:off x="7499225" y="0"/>
          <a:ext cx="2082468"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lvl="0" indent="0" algn="ctr" defTabSz="666750">
            <a:lnSpc>
              <a:spcPct val="100000"/>
            </a:lnSpc>
            <a:spcBef>
              <a:spcPct val="0"/>
            </a:spcBef>
            <a:spcAft>
              <a:spcPts val="0"/>
            </a:spcAft>
            <a:buNone/>
          </a:pPr>
          <a:r>
            <a:rPr lang="en-US" sz="1500" kern="1200" dirty="0">
              <a:effectLst/>
              <a:latin typeface="Arial" panose="020B0604020202020204" pitchFamily="34" charset="0"/>
              <a:cs typeface="Arial" panose="020B0604020202020204" pitchFamily="34" charset="0"/>
            </a:rPr>
            <a:t>FEMA designated the Onondaga County MJHMP as </a:t>
          </a:r>
          <a:r>
            <a:rPr lang="en-US" sz="1500" b="1" kern="1200" dirty="0">
              <a:effectLst/>
              <a:latin typeface="Arial" panose="020B0604020202020204" pitchFamily="34" charset="0"/>
              <a:cs typeface="Arial" panose="020B0604020202020204" pitchFamily="34" charset="0"/>
            </a:rPr>
            <a:t>Approvable Pending Adoption (APA)</a:t>
          </a:r>
          <a:r>
            <a:rPr lang="en-US" sz="1500" kern="1200" dirty="0">
              <a:effectLst/>
              <a:latin typeface="Arial" panose="020B0604020202020204" pitchFamily="34" charset="0"/>
              <a:cs typeface="Arial" panose="020B0604020202020204" pitchFamily="34" charset="0"/>
            </a:rPr>
            <a:t> for all participating jurisdictions.</a:t>
          </a:r>
        </a:p>
      </dsp:txBody>
      <dsp:txXfrm>
        <a:off x="7499225" y="0"/>
        <a:ext cx="2082468" cy="1898072"/>
      </dsp:txXfrm>
    </dsp:sp>
    <dsp:sp modelId="{51D08C9F-FB10-407D-87D9-7C8859AF63F2}">
      <dsp:nvSpPr>
        <dsp:cNvPr id="0" name=""/>
        <dsp:cNvSpPr/>
      </dsp:nvSpPr>
      <dsp:spPr>
        <a:xfrm>
          <a:off x="8540459" y="2006533"/>
          <a:ext cx="0" cy="4338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77955FE-23A2-4A2A-AF80-EA9244215072}">
      <dsp:nvSpPr>
        <dsp:cNvPr id="0" name=""/>
        <dsp:cNvSpPr/>
      </dsp:nvSpPr>
      <dsp:spPr>
        <a:xfrm>
          <a:off x="8486229" y="1898072"/>
          <a:ext cx="108461" cy="108461"/>
        </a:xfrm>
        <a:prstGeom prst="ellipse">
          <a:avLst/>
        </a:prstGeom>
        <a:solidFill>
          <a:srgbClr val="258D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A04EE1-F127-4760-83EE-B4B1AE3D90FA}">
      <dsp:nvSpPr>
        <dsp:cNvPr id="0" name=""/>
        <dsp:cNvSpPr/>
      </dsp:nvSpPr>
      <dsp:spPr>
        <a:xfrm rot="16200000">
          <a:off x="1442086" y="1685272"/>
          <a:ext cx="542306" cy="2052518"/>
        </a:xfrm>
        <a:prstGeom prst="round2Same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kern="1200" dirty="0"/>
            <a:t>March – May 2026</a:t>
          </a:r>
        </a:p>
      </dsp:txBody>
      <dsp:txXfrm rot="5400000">
        <a:off x="713454" y="2466851"/>
        <a:ext cx="2026045" cy="489360"/>
      </dsp:txXfrm>
    </dsp:sp>
    <dsp:sp modelId="{6E6920A1-100D-42B4-BBFC-E5FFEDE2E5BC}">
      <dsp:nvSpPr>
        <dsp:cNvPr id="0" name=""/>
        <dsp:cNvSpPr/>
      </dsp:nvSpPr>
      <dsp:spPr>
        <a:xfrm>
          <a:off x="2807" y="0"/>
          <a:ext cx="3420863"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21920" numCol="1" spcCol="1270" anchor="b" anchorCtr="1">
          <a:noAutofit/>
        </a:bodyPr>
        <a:lstStyle/>
        <a:p>
          <a:pPr marL="0" lvl="0" indent="0" algn="ctr" defTabSz="711200">
            <a:lnSpc>
              <a:spcPct val="90000"/>
            </a:lnSpc>
            <a:spcBef>
              <a:spcPct val="0"/>
            </a:spcBef>
            <a:spcAft>
              <a:spcPct val="35000"/>
            </a:spcAft>
            <a:buNone/>
          </a:pPr>
          <a:r>
            <a:rPr lang="en-US" sz="1600" kern="1200" dirty="0"/>
            <a:t>Present Updated Plan to Jurisdictions</a:t>
          </a:r>
        </a:p>
      </dsp:txBody>
      <dsp:txXfrm>
        <a:off x="2807" y="0"/>
        <a:ext cx="3420863" cy="1898072"/>
      </dsp:txXfrm>
    </dsp:sp>
    <dsp:sp modelId="{1F43D085-9059-463D-96C2-F173AC1249F4}">
      <dsp:nvSpPr>
        <dsp:cNvPr id="0" name=""/>
        <dsp:cNvSpPr/>
      </dsp:nvSpPr>
      <dsp:spPr>
        <a:xfrm>
          <a:off x="1713239" y="2006533"/>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BF9457C-9A08-4277-8ABC-DA427BCC5374}">
      <dsp:nvSpPr>
        <dsp:cNvPr id="0" name=""/>
        <dsp:cNvSpPr/>
      </dsp:nvSpPr>
      <dsp:spPr>
        <a:xfrm>
          <a:off x="1659009" y="1898072"/>
          <a:ext cx="108461" cy="10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6F903E-DDBE-47A0-AB5E-25D90DCA0331}">
      <dsp:nvSpPr>
        <dsp:cNvPr id="0" name=""/>
        <dsp:cNvSpPr/>
      </dsp:nvSpPr>
      <dsp:spPr>
        <a:xfrm>
          <a:off x="2739498" y="2440378"/>
          <a:ext cx="2052518"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kern="1200" dirty="0"/>
            <a:t>August 2026</a:t>
          </a:r>
        </a:p>
      </dsp:txBody>
      <dsp:txXfrm>
        <a:off x="2739498" y="2440378"/>
        <a:ext cx="2052518" cy="542306"/>
      </dsp:txXfrm>
    </dsp:sp>
    <dsp:sp modelId="{8D121A59-793D-4F82-A917-7DF900D0D94A}">
      <dsp:nvSpPr>
        <dsp:cNvPr id="0" name=""/>
        <dsp:cNvSpPr/>
      </dsp:nvSpPr>
      <dsp:spPr>
        <a:xfrm>
          <a:off x="2055326" y="3524990"/>
          <a:ext cx="3420863"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0" numCol="1" spcCol="1270" anchor="t" anchorCtr="1">
          <a:noAutofit/>
        </a:bodyPr>
        <a:lstStyle/>
        <a:p>
          <a:pPr marL="0" lvl="0" indent="0" algn="ctr" defTabSz="711200">
            <a:lnSpc>
              <a:spcPct val="90000"/>
            </a:lnSpc>
            <a:spcBef>
              <a:spcPct val="0"/>
            </a:spcBef>
            <a:spcAft>
              <a:spcPct val="35000"/>
            </a:spcAft>
            <a:buNone/>
          </a:pPr>
          <a:r>
            <a:rPr lang="en-US" sz="1600" kern="1200" dirty="0"/>
            <a:t>Plan Adoption by All Jurisdictions</a:t>
          </a:r>
        </a:p>
      </dsp:txBody>
      <dsp:txXfrm>
        <a:off x="2055326" y="3524990"/>
        <a:ext cx="3420863" cy="1898072"/>
      </dsp:txXfrm>
    </dsp:sp>
    <dsp:sp modelId="{EF3BD9BD-220E-47AD-A54C-3431EC16A1D5}">
      <dsp:nvSpPr>
        <dsp:cNvPr id="0" name=""/>
        <dsp:cNvSpPr/>
      </dsp:nvSpPr>
      <dsp:spPr>
        <a:xfrm>
          <a:off x="3765757" y="2982684"/>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8E6A3F0-7227-4733-B026-AF67359F48E2}">
      <dsp:nvSpPr>
        <dsp:cNvPr id="0" name=""/>
        <dsp:cNvSpPr/>
      </dsp:nvSpPr>
      <dsp:spPr>
        <a:xfrm>
          <a:off x="3711527" y="3416529"/>
          <a:ext cx="108461" cy="10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42513A-4A69-4A3F-9150-AB91630BD131}">
      <dsp:nvSpPr>
        <dsp:cNvPr id="0" name=""/>
        <dsp:cNvSpPr/>
      </dsp:nvSpPr>
      <dsp:spPr>
        <a:xfrm>
          <a:off x="4792016" y="2440378"/>
          <a:ext cx="2052518" cy="542306"/>
        </a:xfrm>
        <a:prstGeom prst="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kern="1200" dirty="0"/>
            <a:t>Next Five Years</a:t>
          </a:r>
        </a:p>
      </dsp:txBody>
      <dsp:txXfrm>
        <a:off x="4792016" y="2440378"/>
        <a:ext cx="2052518" cy="542306"/>
      </dsp:txXfrm>
    </dsp:sp>
    <dsp:sp modelId="{C2CA4518-3755-4822-B3BA-4CE7F9771286}">
      <dsp:nvSpPr>
        <dsp:cNvPr id="0" name=""/>
        <dsp:cNvSpPr/>
      </dsp:nvSpPr>
      <dsp:spPr>
        <a:xfrm>
          <a:off x="4107844" y="0"/>
          <a:ext cx="3420863"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21920" numCol="1" spcCol="1270" anchor="b" anchorCtr="1">
          <a:noAutofit/>
        </a:bodyPr>
        <a:lstStyle/>
        <a:p>
          <a:pPr marL="0" lvl="0" indent="0" algn="ctr" defTabSz="711200">
            <a:lnSpc>
              <a:spcPct val="90000"/>
            </a:lnSpc>
            <a:spcBef>
              <a:spcPct val="0"/>
            </a:spcBef>
            <a:spcAft>
              <a:spcPct val="35000"/>
            </a:spcAft>
            <a:buNone/>
          </a:pPr>
          <a:r>
            <a:rPr lang="en-US" sz="1600" kern="1200" dirty="0"/>
            <a:t>Implement and Monitor Mitigation Actions</a:t>
          </a:r>
        </a:p>
      </dsp:txBody>
      <dsp:txXfrm>
        <a:off x="4107844" y="0"/>
        <a:ext cx="3420863" cy="1898072"/>
      </dsp:txXfrm>
    </dsp:sp>
    <dsp:sp modelId="{85688972-BC9E-4774-9D91-7BE2E604E7B4}">
      <dsp:nvSpPr>
        <dsp:cNvPr id="0" name=""/>
        <dsp:cNvSpPr/>
      </dsp:nvSpPr>
      <dsp:spPr>
        <a:xfrm>
          <a:off x="5818276" y="2006533"/>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59072B-BD76-4FD8-A714-513614A6E550}">
      <dsp:nvSpPr>
        <dsp:cNvPr id="0" name=""/>
        <dsp:cNvSpPr/>
      </dsp:nvSpPr>
      <dsp:spPr>
        <a:xfrm>
          <a:off x="5764045" y="1898072"/>
          <a:ext cx="108461" cy="10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96674C-E7FB-46B0-8BA1-DE2F21B0749E}">
      <dsp:nvSpPr>
        <dsp:cNvPr id="0" name=""/>
        <dsp:cNvSpPr/>
      </dsp:nvSpPr>
      <dsp:spPr>
        <a:xfrm rot="5400000">
          <a:off x="7599641" y="1685272"/>
          <a:ext cx="542306" cy="2052518"/>
        </a:xfrm>
        <a:prstGeom prst="round2SameRect">
          <a:avLst/>
        </a:prstGeom>
        <a:solidFill>
          <a:srgbClr val="273E6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kern="1200" dirty="0"/>
            <a:t>2029</a:t>
          </a:r>
        </a:p>
      </dsp:txBody>
      <dsp:txXfrm rot="-5400000">
        <a:off x="6844536" y="2466851"/>
        <a:ext cx="2026045" cy="489360"/>
      </dsp:txXfrm>
    </dsp:sp>
    <dsp:sp modelId="{C7969AF5-B6E8-4398-80BC-B4D8254D912D}">
      <dsp:nvSpPr>
        <dsp:cNvPr id="0" name=""/>
        <dsp:cNvSpPr/>
      </dsp:nvSpPr>
      <dsp:spPr>
        <a:xfrm>
          <a:off x="6160362" y="3524990"/>
          <a:ext cx="3420863" cy="1898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0" numCol="1" spcCol="1270" anchor="t" anchorCtr="1">
          <a:noAutofit/>
        </a:bodyPr>
        <a:lstStyle/>
        <a:p>
          <a:pPr marL="0" lvl="0" indent="0" algn="ctr" defTabSz="711200">
            <a:lnSpc>
              <a:spcPct val="90000"/>
            </a:lnSpc>
            <a:spcBef>
              <a:spcPct val="0"/>
            </a:spcBef>
            <a:spcAft>
              <a:spcPct val="35000"/>
            </a:spcAft>
            <a:buNone/>
          </a:pPr>
          <a:r>
            <a:rPr lang="en-US" sz="1600" kern="1200" dirty="0"/>
            <a:t>Begin Next Five Year Update</a:t>
          </a:r>
        </a:p>
      </dsp:txBody>
      <dsp:txXfrm>
        <a:off x="6160362" y="3524990"/>
        <a:ext cx="3420863" cy="1898072"/>
      </dsp:txXfrm>
    </dsp:sp>
    <dsp:sp modelId="{82AE743D-5D12-42B5-81CD-61DCF9FE987E}">
      <dsp:nvSpPr>
        <dsp:cNvPr id="0" name=""/>
        <dsp:cNvSpPr/>
      </dsp:nvSpPr>
      <dsp:spPr>
        <a:xfrm>
          <a:off x="7870794" y="2982684"/>
          <a:ext cx="0" cy="433845"/>
        </a:xfrm>
        <a:prstGeom prst="line">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9869D6C-13AC-4362-8BC7-6C12B35CEB0F}">
      <dsp:nvSpPr>
        <dsp:cNvPr id="0" name=""/>
        <dsp:cNvSpPr/>
      </dsp:nvSpPr>
      <dsp:spPr>
        <a:xfrm>
          <a:off x="7816563" y="3416529"/>
          <a:ext cx="108461" cy="10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287A312-4D62-4CF0-AB06-84C9EDB84851}" type="datetimeFigureOut">
              <a:rPr lang="en-US" smtClean="0"/>
              <a:t>7/23/2026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6BF082C-798A-4582-94B3-6823769EF990}" type="slidenum">
              <a:rPr lang="en-US" smtClean="0"/>
              <a:t>‹#›</a:t>
            </a:fld>
            <a:endParaRPr lang="en-US"/>
          </a:p>
        </p:txBody>
      </p:sp>
    </p:spTree>
    <p:extLst>
      <p:ext uri="{BB962C8B-B14F-4D97-AF65-F5344CB8AC3E}">
        <p14:creationId xmlns:p14="http://schemas.microsoft.com/office/powerpoint/2010/main" val="42075525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1B88FD7-6908-460D-A8FB-1F85EBDB0AF1}" type="datetimeFigureOut">
              <a:rPr lang="en-US" smtClean="0"/>
              <a:t>7/23/2026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EC827B8-0E82-4986-8EC6-214077F9306C}" type="slidenum">
              <a:rPr lang="en-US" smtClean="0"/>
              <a:t>‹#›</a:t>
            </a:fld>
            <a:endParaRPr lang="en-US" dirty="0"/>
          </a:p>
        </p:txBody>
      </p:sp>
    </p:spTree>
    <p:extLst>
      <p:ext uri="{BB962C8B-B14F-4D97-AF65-F5344CB8AC3E}">
        <p14:creationId xmlns:p14="http://schemas.microsoft.com/office/powerpoint/2010/main" val="3270898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C827B8-0E82-4986-8EC6-214077F9306C}" type="slidenum">
              <a:rPr lang="en-US" smtClean="0"/>
              <a:t>1</a:t>
            </a:fld>
            <a:endParaRPr lang="en-US" dirty="0"/>
          </a:p>
        </p:txBody>
      </p:sp>
    </p:spTree>
    <p:extLst>
      <p:ext uri="{BB962C8B-B14F-4D97-AF65-F5344CB8AC3E}">
        <p14:creationId xmlns:p14="http://schemas.microsoft.com/office/powerpoint/2010/main" val="1728983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D1B21-1172-E326-FF6C-7FB1DA30C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2C5D43-00A5-E772-4832-536009C2D8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7A359-CBAF-EB84-543E-7ED9116B46BA}"/>
              </a:ext>
            </a:extLst>
          </p:cNvPr>
          <p:cNvSpPr>
            <a:spLocks noGrp="1"/>
          </p:cNvSpPr>
          <p:nvPr>
            <p:ph type="body" idx="1"/>
          </p:nvPr>
        </p:nvSpPr>
        <p:spPr/>
        <p:txBody>
          <a:bodyPr/>
          <a:lstStyle/>
          <a:p>
            <a:pPr marL="291179" indent="-291179">
              <a:lnSpc>
                <a:spcPct val="120000"/>
              </a:lnSpc>
              <a:buFont typeface="Arial" panose="020B0604020202020204" pitchFamily="34" charset="0"/>
              <a:buChar char="•"/>
            </a:pPr>
            <a:endParaRPr lang="en-US" b="1"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11DB94A-98AF-19BB-3CA4-C89A926C903E}"/>
              </a:ext>
            </a:extLst>
          </p:cNvPr>
          <p:cNvSpPr>
            <a:spLocks noGrp="1"/>
          </p:cNvSpPr>
          <p:nvPr>
            <p:ph type="sldNum" sz="quarter" idx="5"/>
          </p:nvPr>
        </p:nvSpPr>
        <p:spPr/>
        <p:txBody>
          <a:bodyPr/>
          <a:lstStyle/>
          <a:p>
            <a:fld id="{6EC827B8-0E82-4986-8EC6-214077F9306C}" type="slidenum">
              <a:rPr lang="en-US" smtClean="0"/>
              <a:t>11</a:t>
            </a:fld>
            <a:endParaRPr lang="en-US" dirty="0"/>
          </a:p>
        </p:txBody>
      </p:sp>
    </p:spTree>
    <p:extLst>
      <p:ext uri="{BB962C8B-B14F-4D97-AF65-F5344CB8AC3E}">
        <p14:creationId xmlns:p14="http://schemas.microsoft.com/office/powerpoint/2010/main" val="3780500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D1B21-1172-E326-FF6C-7FB1DA30C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2C5D43-00A5-E772-4832-536009C2D8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7A359-CBAF-EB84-543E-7ED9116B46BA}"/>
              </a:ext>
            </a:extLst>
          </p:cNvPr>
          <p:cNvSpPr>
            <a:spLocks noGrp="1"/>
          </p:cNvSpPr>
          <p:nvPr>
            <p:ph type="body" idx="1"/>
          </p:nvPr>
        </p:nvSpPr>
        <p:spPr/>
        <p:txBody>
          <a:bodyPr/>
          <a:lstStyle/>
          <a:p>
            <a:pPr marL="291179" indent="-291179">
              <a:lnSpc>
                <a:spcPct val="120000"/>
              </a:lnSpc>
              <a:buFont typeface="Arial" panose="020B0604020202020204" pitchFamily="34" charset="0"/>
              <a:buChar char="•"/>
            </a:pPr>
            <a:endParaRPr lang="en-US" b="1"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11DB94A-98AF-19BB-3CA4-C89A926C903E}"/>
              </a:ext>
            </a:extLst>
          </p:cNvPr>
          <p:cNvSpPr>
            <a:spLocks noGrp="1"/>
          </p:cNvSpPr>
          <p:nvPr>
            <p:ph type="sldNum" sz="quarter" idx="5"/>
          </p:nvPr>
        </p:nvSpPr>
        <p:spPr/>
        <p:txBody>
          <a:bodyPr/>
          <a:lstStyle/>
          <a:p>
            <a:fld id="{6EC827B8-0E82-4986-8EC6-214077F9306C}" type="slidenum">
              <a:rPr lang="en-US" smtClean="0"/>
              <a:t>12</a:t>
            </a:fld>
            <a:endParaRPr lang="en-US" dirty="0"/>
          </a:p>
        </p:txBody>
      </p:sp>
    </p:spTree>
    <p:extLst>
      <p:ext uri="{BB962C8B-B14F-4D97-AF65-F5344CB8AC3E}">
        <p14:creationId xmlns:p14="http://schemas.microsoft.com/office/powerpoint/2010/main" val="1692781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3E0C5-7762-BC14-5095-748D398E63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8EA6E-96A9-6A2B-1C58-0CF423A7F8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56670F-B622-DE68-9B0D-13324BACD11E}"/>
              </a:ext>
            </a:extLst>
          </p:cNvPr>
          <p:cNvSpPr>
            <a:spLocks noGrp="1"/>
          </p:cNvSpPr>
          <p:nvPr>
            <p:ph type="body" idx="1"/>
          </p:nvPr>
        </p:nvSpPr>
        <p:spPr/>
        <p:txBody>
          <a:bodyPr/>
          <a:lstStyle/>
          <a:p>
            <a:pPr marL="291179" indent="-291179">
              <a:lnSpc>
                <a:spcPct val="120000"/>
              </a:lnSpc>
              <a:buFont typeface="Arial" panose="020B0604020202020204" pitchFamily="34" charset="0"/>
              <a:buChar char="•"/>
            </a:pPr>
            <a:endParaRPr lang="en-US" b="1"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25428A2-D560-8B58-6EFE-1DF9043D270E}"/>
              </a:ext>
            </a:extLst>
          </p:cNvPr>
          <p:cNvSpPr>
            <a:spLocks noGrp="1"/>
          </p:cNvSpPr>
          <p:nvPr>
            <p:ph type="sldNum" sz="quarter" idx="5"/>
          </p:nvPr>
        </p:nvSpPr>
        <p:spPr/>
        <p:txBody>
          <a:bodyPr/>
          <a:lstStyle/>
          <a:p>
            <a:fld id="{6EC827B8-0E82-4986-8EC6-214077F9306C}" type="slidenum">
              <a:rPr lang="en-US" smtClean="0"/>
              <a:t>13</a:t>
            </a:fld>
            <a:endParaRPr lang="en-US" dirty="0"/>
          </a:p>
        </p:txBody>
      </p:sp>
    </p:spTree>
    <p:extLst>
      <p:ext uri="{BB962C8B-B14F-4D97-AF65-F5344CB8AC3E}">
        <p14:creationId xmlns:p14="http://schemas.microsoft.com/office/powerpoint/2010/main" val="153292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C827B8-0E82-4986-8EC6-214077F9306C}" type="slidenum">
              <a:rPr lang="en-US" smtClean="0"/>
              <a:t>14</a:t>
            </a:fld>
            <a:endParaRPr lang="en-US" dirty="0"/>
          </a:p>
        </p:txBody>
      </p:sp>
    </p:spTree>
    <p:extLst>
      <p:ext uri="{BB962C8B-B14F-4D97-AF65-F5344CB8AC3E}">
        <p14:creationId xmlns:p14="http://schemas.microsoft.com/office/powerpoint/2010/main" val="3696374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EC827B8-0E82-4986-8EC6-214077F9306C}" type="slidenum">
              <a:rPr lang="en-US" smtClean="0"/>
              <a:t>3</a:t>
            </a:fld>
            <a:endParaRPr lang="en-US" dirty="0"/>
          </a:p>
        </p:txBody>
      </p:sp>
    </p:spTree>
    <p:extLst>
      <p:ext uri="{BB962C8B-B14F-4D97-AF65-F5344CB8AC3E}">
        <p14:creationId xmlns:p14="http://schemas.microsoft.com/office/powerpoint/2010/main" val="2203844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53938-FA46-A1D9-F971-DBE8185816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0F5BBA-F51D-C609-463A-8A2D23E69D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056604-0C1D-041A-8C79-4F7CC7BD6FCD}"/>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2F6DB597-D922-1355-A2C5-C7F22EE14132}"/>
              </a:ext>
            </a:extLst>
          </p:cNvPr>
          <p:cNvSpPr>
            <a:spLocks noGrp="1"/>
          </p:cNvSpPr>
          <p:nvPr>
            <p:ph type="sldNum" sz="quarter" idx="5"/>
          </p:nvPr>
        </p:nvSpPr>
        <p:spPr/>
        <p:txBody>
          <a:bodyPr/>
          <a:lstStyle/>
          <a:p>
            <a:fld id="{6EC827B8-0E82-4986-8EC6-214077F9306C}" type="slidenum">
              <a:rPr lang="en-US" smtClean="0"/>
              <a:t>4</a:t>
            </a:fld>
            <a:endParaRPr lang="en-US" dirty="0"/>
          </a:p>
        </p:txBody>
      </p:sp>
    </p:spTree>
    <p:extLst>
      <p:ext uri="{BB962C8B-B14F-4D97-AF65-F5344CB8AC3E}">
        <p14:creationId xmlns:p14="http://schemas.microsoft.com/office/powerpoint/2010/main" val="318337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40128-F63C-EABC-C52B-097194C31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01575-D1BB-3E0C-456D-331264A542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EAE0C-031D-D9A6-21EC-B79CE8D94FC4}"/>
              </a:ext>
            </a:extLst>
          </p:cNvPr>
          <p:cNvSpPr>
            <a:spLocks noGrp="1"/>
          </p:cNvSpPr>
          <p:nvPr>
            <p:ph type="body" idx="1"/>
          </p:nvPr>
        </p:nvSpPr>
        <p:spPr/>
        <p:txBody>
          <a:bodyPr/>
          <a:lstStyle/>
          <a:p>
            <a:pPr marL="291179" indent="-291179">
              <a:lnSpc>
                <a:spcPct val="120000"/>
              </a:lnSpc>
              <a:buFont typeface="Arial" panose="020B0604020202020204" pitchFamily="34" charset="0"/>
              <a:buChar char="•"/>
            </a:pPr>
            <a:r>
              <a:rPr lang="en-US" dirty="0">
                <a:latin typeface="Arial" panose="020B0604020202020204" pitchFamily="34" charset="0"/>
                <a:cs typeface="Arial" panose="020B0604020202020204" pitchFamily="34" charset="0"/>
              </a:rPr>
              <a:t>The hazard risk ranking is an important step in developing a mitigation action plan, as it allows jurisdictions to compare the risk factors from one hazard to another. </a:t>
            </a:r>
          </a:p>
          <a:p>
            <a:pPr marL="291179" indent="-291179">
              <a:lnSpc>
                <a:spcPct val="120000"/>
              </a:lnSpc>
              <a:buFont typeface="Arial" panose="020B0604020202020204" pitchFamily="34" charset="0"/>
              <a:buChar char="•"/>
            </a:pPr>
            <a:r>
              <a:rPr lang="en-US" dirty="0">
                <a:latin typeface="Arial" panose="020B0604020202020204" pitchFamily="34" charset="0"/>
                <a:cs typeface="Arial" panose="020B0604020202020204" pitchFamily="34" charset="0"/>
              </a:rPr>
              <a:t>That comparison provides critical information to use in selecting hazard mitigation actions and their priorities. </a:t>
            </a:r>
          </a:p>
        </p:txBody>
      </p:sp>
      <p:sp>
        <p:nvSpPr>
          <p:cNvPr id="4" name="Slide Number Placeholder 3">
            <a:extLst>
              <a:ext uri="{FF2B5EF4-FFF2-40B4-BE49-F238E27FC236}">
                <a16:creationId xmlns:a16="http://schemas.microsoft.com/office/drawing/2014/main" id="{75D806DC-9D41-6D4B-D086-CE191032CE01}"/>
              </a:ext>
            </a:extLst>
          </p:cNvPr>
          <p:cNvSpPr>
            <a:spLocks noGrp="1"/>
          </p:cNvSpPr>
          <p:nvPr>
            <p:ph type="sldNum" sz="quarter" idx="5"/>
          </p:nvPr>
        </p:nvSpPr>
        <p:spPr/>
        <p:txBody>
          <a:bodyPr/>
          <a:lstStyle/>
          <a:p>
            <a:fld id="{6EC827B8-0E82-4986-8EC6-214077F9306C}" type="slidenum">
              <a:rPr lang="en-US" smtClean="0"/>
              <a:t>5</a:t>
            </a:fld>
            <a:endParaRPr lang="en-US" dirty="0"/>
          </a:p>
        </p:txBody>
      </p:sp>
    </p:spTree>
    <p:extLst>
      <p:ext uri="{BB962C8B-B14F-4D97-AF65-F5344CB8AC3E}">
        <p14:creationId xmlns:p14="http://schemas.microsoft.com/office/powerpoint/2010/main" val="590613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95805-99C2-4C55-4A1E-44E88C7954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0064C0-2880-016C-B5A2-FB55CC58E6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EA554-9550-0E19-D979-432C277A495A}"/>
              </a:ext>
            </a:extLst>
          </p:cNvPr>
          <p:cNvSpPr>
            <a:spLocks noGrp="1"/>
          </p:cNvSpPr>
          <p:nvPr>
            <p:ph type="body" idx="1"/>
          </p:nvPr>
        </p:nvSpPr>
        <p:spPr/>
        <p:txBody>
          <a:bodyPr/>
          <a:lstStyle/>
          <a:p>
            <a:pPr marL="291179" indent="-291179">
              <a:lnSpc>
                <a:spcPct val="120000"/>
              </a:lnSpc>
              <a:buFont typeface="Arial" panose="020B0604020202020204" pitchFamily="34" charset="0"/>
              <a:buChar char="•"/>
            </a:pPr>
            <a:r>
              <a:rPr lang="en-US" dirty="0">
                <a:latin typeface="Arial" panose="020B0604020202020204" pitchFamily="34" charset="0"/>
                <a:cs typeface="Arial" panose="020B0604020202020204" pitchFamily="34" charset="0"/>
              </a:rPr>
              <a:t>Each jurisdiction was able to conduct its own hazard ranking. </a:t>
            </a:r>
          </a:p>
          <a:p>
            <a:pPr marL="291179" indent="-291179" defTabSz="931774">
              <a:lnSpc>
                <a:spcPct val="120000"/>
              </a:lnSpc>
              <a:buFont typeface="Arial" panose="020B0604020202020204" pitchFamily="34" charset="0"/>
              <a:buChar char="•"/>
              <a:defRPr/>
            </a:pPr>
            <a:r>
              <a:rPr lang="en-US" b="1" dirty="0">
                <a:latin typeface="Arial" panose="020B0604020202020204" pitchFamily="34" charset="0"/>
                <a:cs typeface="Arial" panose="020B0604020202020204" pitchFamily="34" charset="0"/>
              </a:rPr>
              <a:t>GO TO SECTION 10 (HAZARD RISK RANKING) OF YOUR ANNEX AND UPDATE THE TABLE IN THIS SLIDE ACCORDINGLY. </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B30B998-FCB2-A43C-1B54-A37351FA3DBE}"/>
              </a:ext>
            </a:extLst>
          </p:cNvPr>
          <p:cNvSpPr>
            <a:spLocks noGrp="1"/>
          </p:cNvSpPr>
          <p:nvPr>
            <p:ph type="sldNum" sz="quarter" idx="5"/>
          </p:nvPr>
        </p:nvSpPr>
        <p:spPr/>
        <p:txBody>
          <a:bodyPr/>
          <a:lstStyle/>
          <a:p>
            <a:fld id="{6EC827B8-0E82-4986-8EC6-214077F9306C}" type="slidenum">
              <a:rPr lang="en-US" smtClean="0"/>
              <a:t>6</a:t>
            </a:fld>
            <a:endParaRPr lang="en-US" dirty="0"/>
          </a:p>
        </p:txBody>
      </p:sp>
    </p:spTree>
    <p:extLst>
      <p:ext uri="{BB962C8B-B14F-4D97-AF65-F5344CB8AC3E}">
        <p14:creationId xmlns:p14="http://schemas.microsoft.com/office/powerpoint/2010/main" val="788194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27840-7F0A-24AE-856C-524C5F4E57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D8AFC-845D-94C3-3563-A8FE97F03D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C74D9-0A3E-B95C-F053-446E69AC0559}"/>
              </a:ext>
            </a:extLst>
          </p:cNvPr>
          <p:cNvSpPr>
            <a:spLocks noGrp="1"/>
          </p:cNvSpPr>
          <p:nvPr>
            <p:ph type="body" idx="1"/>
          </p:nvPr>
        </p:nvSpPr>
        <p:spPr/>
        <p:txBody>
          <a:bodyPr/>
          <a:lstStyle/>
          <a:p>
            <a:pPr marL="291179" indent="-291179">
              <a:lnSpc>
                <a:spcPct val="120000"/>
              </a:lnSpc>
              <a:buFont typeface="Arial" panose="020B0604020202020204" pitchFamily="34" charset="0"/>
              <a:buChar char="•"/>
            </a:pPr>
            <a:r>
              <a:rPr lang="en-US" b="1" dirty="0">
                <a:latin typeface="Arial" panose="020B0604020202020204" pitchFamily="34" charset="0"/>
                <a:cs typeface="Arial" panose="020B0604020202020204" pitchFamily="34" charset="0"/>
              </a:rPr>
              <a:t>GO TO SECTION 11 (MITIGATION ACTIONS) OF YOUR ANNEX AND COMPLETE THE TABLE IN THIS SLIDE. IF YOU PREFER TO COPY/PASTE FROM YOUR ANNEX, YOU CAN DO THAT AS WELL! </a:t>
            </a:r>
          </a:p>
        </p:txBody>
      </p:sp>
      <p:sp>
        <p:nvSpPr>
          <p:cNvPr id="4" name="Slide Number Placeholder 3">
            <a:extLst>
              <a:ext uri="{FF2B5EF4-FFF2-40B4-BE49-F238E27FC236}">
                <a16:creationId xmlns:a16="http://schemas.microsoft.com/office/drawing/2014/main" id="{443C466B-8530-4418-6BE5-9B2DDB06613A}"/>
              </a:ext>
            </a:extLst>
          </p:cNvPr>
          <p:cNvSpPr>
            <a:spLocks noGrp="1"/>
          </p:cNvSpPr>
          <p:nvPr>
            <p:ph type="sldNum" sz="quarter" idx="5"/>
          </p:nvPr>
        </p:nvSpPr>
        <p:spPr/>
        <p:txBody>
          <a:bodyPr/>
          <a:lstStyle/>
          <a:p>
            <a:fld id="{6EC827B8-0E82-4986-8EC6-214077F9306C}" type="slidenum">
              <a:rPr lang="en-US" smtClean="0"/>
              <a:t>7</a:t>
            </a:fld>
            <a:endParaRPr lang="en-US" dirty="0"/>
          </a:p>
        </p:txBody>
      </p:sp>
    </p:spTree>
    <p:extLst>
      <p:ext uri="{BB962C8B-B14F-4D97-AF65-F5344CB8AC3E}">
        <p14:creationId xmlns:p14="http://schemas.microsoft.com/office/powerpoint/2010/main" val="3795684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90AFF-D80D-2014-DEBE-87BE67CB9C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31524-6A8C-EA23-8D73-7566330643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B938E2-4449-9417-7BFB-E9D585689477}"/>
              </a:ext>
            </a:extLst>
          </p:cNvPr>
          <p:cNvSpPr>
            <a:spLocks noGrp="1"/>
          </p:cNvSpPr>
          <p:nvPr>
            <p:ph type="body" idx="1"/>
          </p:nvPr>
        </p:nvSpPr>
        <p:spPr/>
        <p:txBody>
          <a:bodyPr/>
          <a:lstStyle/>
          <a:p>
            <a:pPr marL="291179" indent="-291179" defTabSz="931774">
              <a:lnSpc>
                <a:spcPct val="120000"/>
              </a:lnSpc>
              <a:buFont typeface="Arial" panose="020B0604020202020204" pitchFamily="34" charset="0"/>
              <a:buChar char="•"/>
              <a:defRPr/>
            </a:pPr>
            <a:r>
              <a:rPr lang="en-US" dirty="0">
                <a:solidFill>
                  <a:srgbClr val="000000"/>
                </a:solidFill>
                <a:latin typeface="Franklin Gothic Book" panose="020B0503020102020204" pitchFamily="34" charset="0"/>
              </a:rPr>
              <a:t>An </a:t>
            </a:r>
            <a:r>
              <a:rPr lang="en-US" b="1" i="1" dirty="0">
                <a:solidFill>
                  <a:srgbClr val="006599"/>
                </a:solidFill>
                <a:latin typeface="Franklin Gothic Demi" panose="020B0703020102020204" pitchFamily="34" charset="0"/>
              </a:rPr>
              <a:t>opportunity to be involved </a:t>
            </a:r>
            <a:r>
              <a:rPr lang="en-US" dirty="0">
                <a:solidFill>
                  <a:srgbClr val="000000"/>
                </a:solidFill>
                <a:latin typeface="Franklin Gothic Book" panose="020B0503020102020204" pitchFamily="34" charset="0"/>
              </a:rPr>
              <a:t>in the planning process means that these stakeholders are invited to be engaged or are asked to provide information or input to inform the plan’s content. Different communities may necessitate more targeted outreach and engagement, especially underserved communities. </a:t>
            </a:r>
            <a:endParaRPr lang="en-US" dirty="0"/>
          </a:p>
          <a:p>
            <a:pPr marL="291179" indent="-291179">
              <a:lnSpc>
                <a:spcPct val="120000"/>
              </a:lnSpc>
              <a:buFont typeface="Arial" panose="020B0604020202020204" pitchFamily="34" charset="0"/>
              <a:buChar char="•"/>
            </a:pPr>
            <a:endParaRPr lang="en-US" b="1"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915065F-498F-FF22-FC46-D79AB71816E4}"/>
              </a:ext>
            </a:extLst>
          </p:cNvPr>
          <p:cNvSpPr>
            <a:spLocks noGrp="1"/>
          </p:cNvSpPr>
          <p:nvPr>
            <p:ph type="sldNum" sz="quarter" idx="5"/>
          </p:nvPr>
        </p:nvSpPr>
        <p:spPr/>
        <p:txBody>
          <a:bodyPr/>
          <a:lstStyle/>
          <a:p>
            <a:fld id="{6EC827B8-0E82-4986-8EC6-214077F9306C}" type="slidenum">
              <a:rPr lang="en-US" smtClean="0"/>
              <a:t>8</a:t>
            </a:fld>
            <a:endParaRPr lang="en-US" dirty="0"/>
          </a:p>
        </p:txBody>
      </p:sp>
    </p:spTree>
    <p:extLst>
      <p:ext uri="{BB962C8B-B14F-4D97-AF65-F5344CB8AC3E}">
        <p14:creationId xmlns:p14="http://schemas.microsoft.com/office/powerpoint/2010/main" val="2658340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D1B21-1172-E326-FF6C-7FB1DA30C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2C5D43-00A5-E772-4832-536009C2D8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7A359-CBAF-EB84-543E-7ED9116B46BA}"/>
              </a:ext>
            </a:extLst>
          </p:cNvPr>
          <p:cNvSpPr>
            <a:spLocks noGrp="1"/>
          </p:cNvSpPr>
          <p:nvPr>
            <p:ph type="body" idx="1"/>
          </p:nvPr>
        </p:nvSpPr>
        <p:spPr/>
        <p:txBody>
          <a:bodyPr/>
          <a:lstStyle/>
          <a:p>
            <a:pPr marL="291179" indent="-291179">
              <a:lnSpc>
                <a:spcPct val="120000"/>
              </a:lnSpc>
              <a:buFont typeface="Arial" panose="020B0604020202020204" pitchFamily="34" charset="0"/>
              <a:buChar char="•"/>
            </a:pPr>
            <a:endParaRPr lang="en-US" b="1"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11DB94A-98AF-19BB-3CA4-C89A926C903E}"/>
              </a:ext>
            </a:extLst>
          </p:cNvPr>
          <p:cNvSpPr>
            <a:spLocks noGrp="1"/>
          </p:cNvSpPr>
          <p:nvPr>
            <p:ph type="sldNum" sz="quarter" idx="5"/>
          </p:nvPr>
        </p:nvSpPr>
        <p:spPr/>
        <p:txBody>
          <a:bodyPr/>
          <a:lstStyle/>
          <a:p>
            <a:fld id="{6EC827B8-0E82-4986-8EC6-214077F9306C}" type="slidenum">
              <a:rPr lang="en-US" smtClean="0"/>
              <a:t>9</a:t>
            </a:fld>
            <a:endParaRPr lang="en-US" dirty="0"/>
          </a:p>
        </p:txBody>
      </p:sp>
    </p:spTree>
    <p:extLst>
      <p:ext uri="{BB962C8B-B14F-4D97-AF65-F5344CB8AC3E}">
        <p14:creationId xmlns:p14="http://schemas.microsoft.com/office/powerpoint/2010/main" val="2181321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D1B21-1172-E326-FF6C-7FB1DA30C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2C5D43-00A5-E772-4832-536009C2D8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7A359-CBAF-EB84-543E-7ED9116B46BA}"/>
              </a:ext>
            </a:extLst>
          </p:cNvPr>
          <p:cNvSpPr>
            <a:spLocks noGrp="1"/>
          </p:cNvSpPr>
          <p:nvPr>
            <p:ph type="body" idx="1"/>
          </p:nvPr>
        </p:nvSpPr>
        <p:spPr/>
        <p:txBody>
          <a:bodyPr/>
          <a:lstStyle/>
          <a:p>
            <a:pPr marL="291179" indent="-291179">
              <a:lnSpc>
                <a:spcPct val="120000"/>
              </a:lnSpc>
              <a:buFont typeface="Arial" panose="020B0604020202020204" pitchFamily="34" charset="0"/>
              <a:buChar char="•"/>
            </a:pPr>
            <a:endParaRPr lang="en-US" b="1"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11DB94A-98AF-19BB-3CA4-C89A926C903E}"/>
              </a:ext>
            </a:extLst>
          </p:cNvPr>
          <p:cNvSpPr>
            <a:spLocks noGrp="1"/>
          </p:cNvSpPr>
          <p:nvPr>
            <p:ph type="sldNum" sz="quarter" idx="5"/>
          </p:nvPr>
        </p:nvSpPr>
        <p:spPr/>
        <p:txBody>
          <a:bodyPr/>
          <a:lstStyle/>
          <a:p>
            <a:fld id="{6EC827B8-0E82-4986-8EC6-214077F9306C}" type="slidenum">
              <a:rPr lang="en-US" smtClean="0"/>
              <a:t>10</a:t>
            </a:fld>
            <a:endParaRPr lang="en-US" dirty="0"/>
          </a:p>
        </p:txBody>
      </p:sp>
    </p:spTree>
    <p:extLst>
      <p:ext uri="{BB962C8B-B14F-4D97-AF65-F5344CB8AC3E}">
        <p14:creationId xmlns:p14="http://schemas.microsoft.com/office/powerpoint/2010/main" val="3170392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E9685-8B97-435A-AD26-2FF668C9E1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34F186-09FA-40F8-9789-A1A96AE195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5A9FF7-F1AE-4F3F-8F77-F07437B4085E}"/>
              </a:ext>
            </a:extLst>
          </p:cNvPr>
          <p:cNvSpPr>
            <a:spLocks noGrp="1"/>
          </p:cNvSpPr>
          <p:nvPr>
            <p:ph type="dt" sz="half" idx="10"/>
          </p:nvPr>
        </p:nvSpPr>
        <p:spPr/>
        <p:txBody>
          <a:bodyPr/>
          <a:lstStyle/>
          <a:p>
            <a:fld id="{0F7DD42D-57F6-48EB-84D0-43154F94B448}" type="datetime1">
              <a:rPr lang="en-US" smtClean="0"/>
              <a:t>7/23/2026</a:t>
            </a:fld>
            <a:endParaRPr lang="en-US" dirty="0"/>
          </a:p>
        </p:txBody>
      </p:sp>
      <p:sp>
        <p:nvSpPr>
          <p:cNvPr id="5" name="Footer Placeholder 4">
            <a:extLst>
              <a:ext uri="{FF2B5EF4-FFF2-40B4-BE49-F238E27FC236}">
                <a16:creationId xmlns:a16="http://schemas.microsoft.com/office/drawing/2014/main" id="{04F594A4-E2A3-43F1-B3D0-864E6489F048}"/>
              </a:ext>
            </a:extLst>
          </p:cNvPr>
          <p:cNvSpPr>
            <a:spLocks noGrp="1"/>
          </p:cNvSpPr>
          <p:nvPr>
            <p:ph type="ftr" sz="quarter" idx="11"/>
          </p:nvPr>
        </p:nvSpPr>
        <p:spPr/>
        <p:txBody>
          <a:bodyPr/>
          <a:lstStyle/>
          <a:p>
            <a:r>
              <a:rPr lang="en-US" dirty="0"/>
              <a:t>www.i-s-consulting.com</a:t>
            </a:r>
          </a:p>
        </p:txBody>
      </p:sp>
      <p:sp>
        <p:nvSpPr>
          <p:cNvPr id="6" name="Slide Number Placeholder 5">
            <a:extLst>
              <a:ext uri="{FF2B5EF4-FFF2-40B4-BE49-F238E27FC236}">
                <a16:creationId xmlns:a16="http://schemas.microsoft.com/office/drawing/2014/main" id="{71AE9284-EDEF-4496-8F0D-730F23931050}"/>
              </a:ext>
            </a:extLst>
          </p:cNvPr>
          <p:cNvSpPr>
            <a:spLocks noGrp="1"/>
          </p:cNvSpPr>
          <p:nvPr>
            <p:ph type="sldNum" sz="quarter" idx="12"/>
          </p:nvPr>
        </p:nvSpPr>
        <p:spPr/>
        <p:txBody>
          <a:bodyPr/>
          <a:lstStyle/>
          <a:p>
            <a:fld id="{87CB7D95-1A35-4960-9DF6-1A33E873E88E}" type="slidenum">
              <a:rPr lang="en-US" smtClean="0"/>
              <a:t>‹#›</a:t>
            </a:fld>
            <a:endParaRPr lang="en-US" dirty="0"/>
          </a:p>
        </p:txBody>
      </p:sp>
    </p:spTree>
    <p:extLst>
      <p:ext uri="{BB962C8B-B14F-4D97-AF65-F5344CB8AC3E}">
        <p14:creationId xmlns:p14="http://schemas.microsoft.com/office/powerpoint/2010/main" val="3516950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38A7E-C947-43D2-848E-5B862B6790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98BDCAB-FBFD-42AD-9DC4-F22C133810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5E75F0-46CB-42CA-94D1-F1BF8F387480}"/>
              </a:ext>
            </a:extLst>
          </p:cNvPr>
          <p:cNvSpPr>
            <a:spLocks noGrp="1"/>
          </p:cNvSpPr>
          <p:nvPr>
            <p:ph type="dt" sz="half" idx="10"/>
          </p:nvPr>
        </p:nvSpPr>
        <p:spPr/>
        <p:txBody>
          <a:bodyPr/>
          <a:lstStyle/>
          <a:p>
            <a:fld id="{FD2AB57C-2839-4BF2-8B46-1501E453913E}" type="datetime1">
              <a:rPr lang="en-US" smtClean="0"/>
              <a:t>7/23/2026</a:t>
            </a:fld>
            <a:endParaRPr lang="en-US" dirty="0"/>
          </a:p>
        </p:txBody>
      </p:sp>
      <p:sp>
        <p:nvSpPr>
          <p:cNvPr id="5" name="Footer Placeholder 4">
            <a:extLst>
              <a:ext uri="{FF2B5EF4-FFF2-40B4-BE49-F238E27FC236}">
                <a16:creationId xmlns:a16="http://schemas.microsoft.com/office/drawing/2014/main" id="{3A96C83F-6387-43A1-A63C-8D4095ABAC25}"/>
              </a:ext>
            </a:extLst>
          </p:cNvPr>
          <p:cNvSpPr>
            <a:spLocks noGrp="1"/>
          </p:cNvSpPr>
          <p:nvPr>
            <p:ph type="ftr" sz="quarter" idx="11"/>
          </p:nvPr>
        </p:nvSpPr>
        <p:spPr/>
        <p:txBody>
          <a:bodyPr/>
          <a:lstStyle/>
          <a:p>
            <a:r>
              <a:rPr lang="en-US" dirty="0"/>
              <a:t>www.i-s-consulting.com</a:t>
            </a:r>
          </a:p>
        </p:txBody>
      </p:sp>
      <p:sp>
        <p:nvSpPr>
          <p:cNvPr id="6" name="Slide Number Placeholder 5">
            <a:extLst>
              <a:ext uri="{FF2B5EF4-FFF2-40B4-BE49-F238E27FC236}">
                <a16:creationId xmlns:a16="http://schemas.microsoft.com/office/drawing/2014/main" id="{4E41A50E-81A8-4045-BDAD-40B7118BB71C}"/>
              </a:ext>
            </a:extLst>
          </p:cNvPr>
          <p:cNvSpPr>
            <a:spLocks noGrp="1"/>
          </p:cNvSpPr>
          <p:nvPr>
            <p:ph type="sldNum" sz="quarter" idx="12"/>
          </p:nvPr>
        </p:nvSpPr>
        <p:spPr/>
        <p:txBody>
          <a:bodyPr/>
          <a:lstStyle/>
          <a:p>
            <a:fld id="{87CB7D95-1A35-4960-9DF6-1A33E873E88E}" type="slidenum">
              <a:rPr lang="en-US" smtClean="0"/>
              <a:t>‹#›</a:t>
            </a:fld>
            <a:endParaRPr lang="en-US" dirty="0"/>
          </a:p>
        </p:txBody>
      </p:sp>
    </p:spTree>
    <p:extLst>
      <p:ext uri="{BB962C8B-B14F-4D97-AF65-F5344CB8AC3E}">
        <p14:creationId xmlns:p14="http://schemas.microsoft.com/office/powerpoint/2010/main" val="171411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B6A8F8-7DF5-4658-A970-1B566E0D04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173E35-DA78-4441-BC8B-D7C2AD71DA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6985B-3323-4E9A-8F2B-B3414F55BEDF}"/>
              </a:ext>
            </a:extLst>
          </p:cNvPr>
          <p:cNvSpPr>
            <a:spLocks noGrp="1"/>
          </p:cNvSpPr>
          <p:nvPr>
            <p:ph type="dt" sz="half" idx="10"/>
          </p:nvPr>
        </p:nvSpPr>
        <p:spPr/>
        <p:txBody>
          <a:bodyPr/>
          <a:lstStyle/>
          <a:p>
            <a:fld id="{0BA3ABFF-6CE0-4FE4-AE1F-61727E237711}" type="datetime1">
              <a:rPr lang="en-US" smtClean="0"/>
              <a:t>7/23/2026</a:t>
            </a:fld>
            <a:endParaRPr lang="en-US" dirty="0"/>
          </a:p>
        </p:txBody>
      </p:sp>
      <p:sp>
        <p:nvSpPr>
          <p:cNvPr id="5" name="Footer Placeholder 4">
            <a:extLst>
              <a:ext uri="{FF2B5EF4-FFF2-40B4-BE49-F238E27FC236}">
                <a16:creationId xmlns:a16="http://schemas.microsoft.com/office/drawing/2014/main" id="{A05FACA3-F1BA-48F4-976E-DA855B176FB2}"/>
              </a:ext>
            </a:extLst>
          </p:cNvPr>
          <p:cNvSpPr>
            <a:spLocks noGrp="1"/>
          </p:cNvSpPr>
          <p:nvPr>
            <p:ph type="ftr" sz="quarter" idx="11"/>
          </p:nvPr>
        </p:nvSpPr>
        <p:spPr/>
        <p:txBody>
          <a:bodyPr/>
          <a:lstStyle/>
          <a:p>
            <a:r>
              <a:rPr lang="en-US" dirty="0"/>
              <a:t>www.i-s-consulting.com</a:t>
            </a:r>
          </a:p>
        </p:txBody>
      </p:sp>
      <p:sp>
        <p:nvSpPr>
          <p:cNvPr id="6" name="Slide Number Placeholder 5">
            <a:extLst>
              <a:ext uri="{FF2B5EF4-FFF2-40B4-BE49-F238E27FC236}">
                <a16:creationId xmlns:a16="http://schemas.microsoft.com/office/drawing/2014/main" id="{A775CB79-2741-420E-A459-87AB874A7E22}"/>
              </a:ext>
            </a:extLst>
          </p:cNvPr>
          <p:cNvSpPr>
            <a:spLocks noGrp="1"/>
          </p:cNvSpPr>
          <p:nvPr>
            <p:ph type="sldNum" sz="quarter" idx="12"/>
          </p:nvPr>
        </p:nvSpPr>
        <p:spPr/>
        <p:txBody>
          <a:bodyPr/>
          <a:lstStyle/>
          <a:p>
            <a:fld id="{87CB7D95-1A35-4960-9DF6-1A33E873E88E}" type="slidenum">
              <a:rPr lang="en-US" smtClean="0"/>
              <a:t>‹#›</a:t>
            </a:fld>
            <a:endParaRPr lang="en-US" dirty="0"/>
          </a:p>
        </p:txBody>
      </p:sp>
    </p:spTree>
    <p:extLst>
      <p:ext uri="{BB962C8B-B14F-4D97-AF65-F5344CB8AC3E}">
        <p14:creationId xmlns:p14="http://schemas.microsoft.com/office/powerpoint/2010/main" val="1950038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2CED0-637E-4500-AD9A-49826CCC1C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20A58E-9ECB-42C3-ABE5-475F24553A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AFEDB-C5AB-4818-9D2E-E91761BB72A0}"/>
              </a:ext>
            </a:extLst>
          </p:cNvPr>
          <p:cNvSpPr>
            <a:spLocks noGrp="1"/>
          </p:cNvSpPr>
          <p:nvPr>
            <p:ph type="dt" sz="half" idx="10"/>
          </p:nvPr>
        </p:nvSpPr>
        <p:spPr/>
        <p:txBody>
          <a:bodyPr/>
          <a:lstStyle/>
          <a:p>
            <a:fld id="{88C36F9A-53F4-40BC-9DEB-E38E6E7F9F7E}" type="datetime1">
              <a:rPr lang="en-US" smtClean="0"/>
              <a:t>7/23/2026</a:t>
            </a:fld>
            <a:endParaRPr lang="en-US" dirty="0"/>
          </a:p>
        </p:txBody>
      </p:sp>
      <p:sp>
        <p:nvSpPr>
          <p:cNvPr id="5" name="Footer Placeholder 4">
            <a:extLst>
              <a:ext uri="{FF2B5EF4-FFF2-40B4-BE49-F238E27FC236}">
                <a16:creationId xmlns:a16="http://schemas.microsoft.com/office/drawing/2014/main" id="{E9D8F3B5-A705-4E5B-9EAD-83593F661091}"/>
              </a:ext>
            </a:extLst>
          </p:cNvPr>
          <p:cNvSpPr>
            <a:spLocks noGrp="1"/>
          </p:cNvSpPr>
          <p:nvPr>
            <p:ph type="ftr" sz="quarter" idx="11"/>
          </p:nvPr>
        </p:nvSpPr>
        <p:spPr/>
        <p:txBody>
          <a:bodyPr/>
          <a:lstStyle/>
          <a:p>
            <a:r>
              <a:rPr lang="en-US" dirty="0"/>
              <a:t>www.i-s-consulting.com</a:t>
            </a:r>
          </a:p>
        </p:txBody>
      </p:sp>
      <p:sp>
        <p:nvSpPr>
          <p:cNvPr id="6" name="Slide Number Placeholder 5">
            <a:extLst>
              <a:ext uri="{FF2B5EF4-FFF2-40B4-BE49-F238E27FC236}">
                <a16:creationId xmlns:a16="http://schemas.microsoft.com/office/drawing/2014/main" id="{6CD8FEF5-F010-4708-8133-54606A4DBF93}"/>
              </a:ext>
            </a:extLst>
          </p:cNvPr>
          <p:cNvSpPr>
            <a:spLocks noGrp="1"/>
          </p:cNvSpPr>
          <p:nvPr>
            <p:ph type="sldNum" sz="quarter" idx="12"/>
          </p:nvPr>
        </p:nvSpPr>
        <p:spPr/>
        <p:txBody>
          <a:bodyPr/>
          <a:lstStyle/>
          <a:p>
            <a:fld id="{87CB7D95-1A35-4960-9DF6-1A33E873E88E}" type="slidenum">
              <a:rPr lang="en-US" smtClean="0"/>
              <a:t>‹#›</a:t>
            </a:fld>
            <a:endParaRPr lang="en-US" dirty="0"/>
          </a:p>
        </p:txBody>
      </p:sp>
    </p:spTree>
    <p:extLst>
      <p:ext uri="{BB962C8B-B14F-4D97-AF65-F5344CB8AC3E}">
        <p14:creationId xmlns:p14="http://schemas.microsoft.com/office/powerpoint/2010/main" val="1130791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41112-013E-40CF-8926-4A190B1A9C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611093-EFB9-449F-BCAE-85987DABEF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BAE0C6-EA51-4F4F-A724-69A4A2EA8E4F}"/>
              </a:ext>
            </a:extLst>
          </p:cNvPr>
          <p:cNvSpPr>
            <a:spLocks noGrp="1"/>
          </p:cNvSpPr>
          <p:nvPr>
            <p:ph type="dt" sz="half" idx="10"/>
          </p:nvPr>
        </p:nvSpPr>
        <p:spPr/>
        <p:txBody>
          <a:bodyPr/>
          <a:lstStyle/>
          <a:p>
            <a:fld id="{D9F118E5-2532-4D59-A99F-44F68C04A7BB}" type="datetime1">
              <a:rPr lang="en-US" smtClean="0"/>
              <a:t>7/23/2026</a:t>
            </a:fld>
            <a:endParaRPr lang="en-US" dirty="0"/>
          </a:p>
        </p:txBody>
      </p:sp>
      <p:sp>
        <p:nvSpPr>
          <p:cNvPr id="5" name="Footer Placeholder 4">
            <a:extLst>
              <a:ext uri="{FF2B5EF4-FFF2-40B4-BE49-F238E27FC236}">
                <a16:creationId xmlns:a16="http://schemas.microsoft.com/office/drawing/2014/main" id="{D966E396-B822-4760-9812-F49946899527}"/>
              </a:ext>
            </a:extLst>
          </p:cNvPr>
          <p:cNvSpPr>
            <a:spLocks noGrp="1"/>
          </p:cNvSpPr>
          <p:nvPr>
            <p:ph type="ftr" sz="quarter" idx="11"/>
          </p:nvPr>
        </p:nvSpPr>
        <p:spPr/>
        <p:txBody>
          <a:bodyPr/>
          <a:lstStyle/>
          <a:p>
            <a:r>
              <a:rPr lang="en-US" dirty="0"/>
              <a:t>www.i-s-consulting.com</a:t>
            </a:r>
          </a:p>
        </p:txBody>
      </p:sp>
      <p:sp>
        <p:nvSpPr>
          <p:cNvPr id="6" name="Slide Number Placeholder 5">
            <a:extLst>
              <a:ext uri="{FF2B5EF4-FFF2-40B4-BE49-F238E27FC236}">
                <a16:creationId xmlns:a16="http://schemas.microsoft.com/office/drawing/2014/main" id="{A424ECC0-AFE9-42C1-8078-C133D0A2E206}"/>
              </a:ext>
            </a:extLst>
          </p:cNvPr>
          <p:cNvSpPr>
            <a:spLocks noGrp="1"/>
          </p:cNvSpPr>
          <p:nvPr>
            <p:ph type="sldNum" sz="quarter" idx="12"/>
          </p:nvPr>
        </p:nvSpPr>
        <p:spPr/>
        <p:txBody>
          <a:bodyPr/>
          <a:lstStyle/>
          <a:p>
            <a:fld id="{87CB7D95-1A35-4960-9DF6-1A33E873E88E}" type="slidenum">
              <a:rPr lang="en-US" smtClean="0"/>
              <a:t>‹#›</a:t>
            </a:fld>
            <a:endParaRPr lang="en-US" dirty="0"/>
          </a:p>
        </p:txBody>
      </p:sp>
    </p:spTree>
    <p:extLst>
      <p:ext uri="{BB962C8B-B14F-4D97-AF65-F5344CB8AC3E}">
        <p14:creationId xmlns:p14="http://schemas.microsoft.com/office/powerpoint/2010/main" val="410355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8D0DE-82E1-4365-9BBC-991D78A1C5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E63649-06E5-4001-B7FB-4ECAC433BE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477005A-971E-457F-8D34-FE1484BD2F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068EE4-6A1F-4ED7-B098-E194D0246854}"/>
              </a:ext>
            </a:extLst>
          </p:cNvPr>
          <p:cNvSpPr>
            <a:spLocks noGrp="1"/>
          </p:cNvSpPr>
          <p:nvPr>
            <p:ph type="dt" sz="half" idx="10"/>
          </p:nvPr>
        </p:nvSpPr>
        <p:spPr/>
        <p:txBody>
          <a:bodyPr/>
          <a:lstStyle/>
          <a:p>
            <a:fld id="{096972C5-2AE4-4E6D-9DF0-20853B97C8D3}" type="datetime1">
              <a:rPr lang="en-US" smtClean="0"/>
              <a:t>7/23/2026</a:t>
            </a:fld>
            <a:endParaRPr lang="en-US" dirty="0"/>
          </a:p>
        </p:txBody>
      </p:sp>
      <p:sp>
        <p:nvSpPr>
          <p:cNvPr id="6" name="Footer Placeholder 5">
            <a:extLst>
              <a:ext uri="{FF2B5EF4-FFF2-40B4-BE49-F238E27FC236}">
                <a16:creationId xmlns:a16="http://schemas.microsoft.com/office/drawing/2014/main" id="{5B7D1503-A01A-4524-B54D-9D36BE79E574}"/>
              </a:ext>
            </a:extLst>
          </p:cNvPr>
          <p:cNvSpPr>
            <a:spLocks noGrp="1"/>
          </p:cNvSpPr>
          <p:nvPr>
            <p:ph type="ftr" sz="quarter" idx="11"/>
          </p:nvPr>
        </p:nvSpPr>
        <p:spPr/>
        <p:txBody>
          <a:bodyPr/>
          <a:lstStyle/>
          <a:p>
            <a:r>
              <a:rPr lang="en-US" dirty="0"/>
              <a:t>www.i-s-consulting.com</a:t>
            </a:r>
          </a:p>
        </p:txBody>
      </p:sp>
      <p:sp>
        <p:nvSpPr>
          <p:cNvPr id="7" name="Slide Number Placeholder 6">
            <a:extLst>
              <a:ext uri="{FF2B5EF4-FFF2-40B4-BE49-F238E27FC236}">
                <a16:creationId xmlns:a16="http://schemas.microsoft.com/office/drawing/2014/main" id="{EF48541F-9D0B-4908-98B7-9AB54B9AD000}"/>
              </a:ext>
            </a:extLst>
          </p:cNvPr>
          <p:cNvSpPr>
            <a:spLocks noGrp="1"/>
          </p:cNvSpPr>
          <p:nvPr>
            <p:ph type="sldNum" sz="quarter" idx="12"/>
          </p:nvPr>
        </p:nvSpPr>
        <p:spPr/>
        <p:txBody>
          <a:bodyPr/>
          <a:lstStyle/>
          <a:p>
            <a:fld id="{87CB7D95-1A35-4960-9DF6-1A33E873E88E}" type="slidenum">
              <a:rPr lang="en-US" smtClean="0"/>
              <a:t>‹#›</a:t>
            </a:fld>
            <a:endParaRPr lang="en-US" dirty="0"/>
          </a:p>
        </p:txBody>
      </p:sp>
    </p:spTree>
    <p:extLst>
      <p:ext uri="{BB962C8B-B14F-4D97-AF65-F5344CB8AC3E}">
        <p14:creationId xmlns:p14="http://schemas.microsoft.com/office/powerpoint/2010/main" val="618905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32B9C-1753-4DE1-BAF0-EF24253E32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17C4B7-8FBE-43B3-9290-9CD3C0A2EA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CB9652-82B4-404B-B75C-57207253BE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E0CF21-61A4-4095-B515-BD5A492299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17C0F8-A95D-4C50-85DD-36F1BD7330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81EBDC-AC70-43EC-BF33-7AF73A35297C}"/>
              </a:ext>
            </a:extLst>
          </p:cNvPr>
          <p:cNvSpPr>
            <a:spLocks noGrp="1"/>
          </p:cNvSpPr>
          <p:nvPr>
            <p:ph type="dt" sz="half" idx="10"/>
          </p:nvPr>
        </p:nvSpPr>
        <p:spPr/>
        <p:txBody>
          <a:bodyPr/>
          <a:lstStyle/>
          <a:p>
            <a:fld id="{26948D93-A2EF-4F01-8D48-BDCBF020455C}" type="datetime1">
              <a:rPr lang="en-US" smtClean="0"/>
              <a:t>7/23/2026</a:t>
            </a:fld>
            <a:endParaRPr lang="en-US" dirty="0"/>
          </a:p>
        </p:txBody>
      </p:sp>
      <p:sp>
        <p:nvSpPr>
          <p:cNvPr id="8" name="Footer Placeholder 7">
            <a:extLst>
              <a:ext uri="{FF2B5EF4-FFF2-40B4-BE49-F238E27FC236}">
                <a16:creationId xmlns:a16="http://schemas.microsoft.com/office/drawing/2014/main" id="{A22A4550-35E8-44C1-B98A-B0DDF9CE7732}"/>
              </a:ext>
            </a:extLst>
          </p:cNvPr>
          <p:cNvSpPr>
            <a:spLocks noGrp="1"/>
          </p:cNvSpPr>
          <p:nvPr>
            <p:ph type="ftr" sz="quarter" idx="11"/>
          </p:nvPr>
        </p:nvSpPr>
        <p:spPr/>
        <p:txBody>
          <a:bodyPr/>
          <a:lstStyle/>
          <a:p>
            <a:r>
              <a:rPr lang="en-US" dirty="0"/>
              <a:t>www.i-s-consulting.com</a:t>
            </a:r>
          </a:p>
        </p:txBody>
      </p:sp>
      <p:sp>
        <p:nvSpPr>
          <p:cNvPr id="9" name="Slide Number Placeholder 8">
            <a:extLst>
              <a:ext uri="{FF2B5EF4-FFF2-40B4-BE49-F238E27FC236}">
                <a16:creationId xmlns:a16="http://schemas.microsoft.com/office/drawing/2014/main" id="{0DDD84B2-97B4-49D1-9CC5-09389A4D8822}"/>
              </a:ext>
            </a:extLst>
          </p:cNvPr>
          <p:cNvSpPr>
            <a:spLocks noGrp="1"/>
          </p:cNvSpPr>
          <p:nvPr>
            <p:ph type="sldNum" sz="quarter" idx="12"/>
          </p:nvPr>
        </p:nvSpPr>
        <p:spPr/>
        <p:txBody>
          <a:bodyPr/>
          <a:lstStyle/>
          <a:p>
            <a:fld id="{87CB7D95-1A35-4960-9DF6-1A33E873E88E}" type="slidenum">
              <a:rPr lang="en-US" smtClean="0"/>
              <a:t>‹#›</a:t>
            </a:fld>
            <a:endParaRPr lang="en-US" dirty="0"/>
          </a:p>
        </p:txBody>
      </p:sp>
    </p:spTree>
    <p:extLst>
      <p:ext uri="{BB962C8B-B14F-4D97-AF65-F5344CB8AC3E}">
        <p14:creationId xmlns:p14="http://schemas.microsoft.com/office/powerpoint/2010/main" val="3165500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B2E84-247A-4ECB-85ED-33A4BB031A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C517D0B-D0CD-415C-9AE9-B2C6083B2A97}"/>
              </a:ext>
            </a:extLst>
          </p:cNvPr>
          <p:cNvSpPr>
            <a:spLocks noGrp="1"/>
          </p:cNvSpPr>
          <p:nvPr>
            <p:ph type="dt" sz="half" idx="10"/>
          </p:nvPr>
        </p:nvSpPr>
        <p:spPr/>
        <p:txBody>
          <a:bodyPr/>
          <a:lstStyle/>
          <a:p>
            <a:fld id="{BBB38FC8-2B11-43D6-B04A-950DF835B054}" type="datetime1">
              <a:rPr lang="en-US" smtClean="0"/>
              <a:t>7/23/2026</a:t>
            </a:fld>
            <a:endParaRPr lang="en-US" dirty="0"/>
          </a:p>
        </p:txBody>
      </p:sp>
      <p:sp>
        <p:nvSpPr>
          <p:cNvPr id="4" name="Footer Placeholder 3">
            <a:extLst>
              <a:ext uri="{FF2B5EF4-FFF2-40B4-BE49-F238E27FC236}">
                <a16:creationId xmlns:a16="http://schemas.microsoft.com/office/drawing/2014/main" id="{92F7ABFE-AC3D-4D24-8482-680961BC47A1}"/>
              </a:ext>
            </a:extLst>
          </p:cNvPr>
          <p:cNvSpPr>
            <a:spLocks noGrp="1"/>
          </p:cNvSpPr>
          <p:nvPr>
            <p:ph type="ftr" sz="quarter" idx="11"/>
          </p:nvPr>
        </p:nvSpPr>
        <p:spPr/>
        <p:txBody>
          <a:bodyPr/>
          <a:lstStyle/>
          <a:p>
            <a:r>
              <a:rPr lang="en-US" dirty="0"/>
              <a:t>www.i-s-consulting.com</a:t>
            </a:r>
          </a:p>
        </p:txBody>
      </p:sp>
      <p:sp>
        <p:nvSpPr>
          <p:cNvPr id="5" name="Slide Number Placeholder 4">
            <a:extLst>
              <a:ext uri="{FF2B5EF4-FFF2-40B4-BE49-F238E27FC236}">
                <a16:creationId xmlns:a16="http://schemas.microsoft.com/office/drawing/2014/main" id="{B7CE359B-A068-4AD6-A1CB-26A46808D561}"/>
              </a:ext>
            </a:extLst>
          </p:cNvPr>
          <p:cNvSpPr>
            <a:spLocks noGrp="1"/>
          </p:cNvSpPr>
          <p:nvPr>
            <p:ph type="sldNum" sz="quarter" idx="12"/>
          </p:nvPr>
        </p:nvSpPr>
        <p:spPr/>
        <p:txBody>
          <a:bodyPr/>
          <a:lstStyle/>
          <a:p>
            <a:fld id="{87CB7D95-1A35-4960-9DF6-1A33E873E88E}" type="slidenum">
              <a:rPr lang="en-US" smtClean="0"/>
              <a:t>‹#›</a:t>
            </a:fld>
            <a:endParaRPr lang="en-US" dirty="0"/>
          </a:p>
        </p:txBody>
      </p:sp>
    </p:spTree>
    <p:extLst>
      <p:ext uri="{BB962C8B-B14F-4D97-AF65-F5344CB8AC3E}">
        <p14:creationId xmlns:p14="http://schemas.microsoft.com/office/powerpoint/2010/main" val="3810942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4CBF73-8146-47CC-9142-0021864EB4EB}"/>
              </a:ext>
            </a:extLst>
          </p:cNvPr>
          <p:cNvSpPr>
            <a:spLocks noGrp="1"/>
          </p:cNvSpPr>
          <p:nvPr>
            <p:ph type="dt" sz="half" idx="10"/>
          </p:nvPr>
        </p:nvSpPr>
        <p:spPr/>
        <p:txBody>
          <a:bodyPr/>
          <a:lstStyle/>
          <a:p>
            <a:fld id="{BF04420D-2AEF-4862-807F-E331CD388815}" type="datetime1">
              <a:rPr lang="en-US" smtClean="0"/>
              <a:t>7/23/2026</a:t>
            </a:fld>
            <a:endParaRPr lang="en-US" dirty="0"/>
          </a:p>
        </p:txBody>
      </p:sp>
      <p:sp>
        <p:nvSpPr>
          <p:cNvPr id="3" name="Footer Placeholder 2">
            <a:extLst>
              <a:ext uri="{FF2B5EF4-FFF2-40B4-BE49-F238E27FC236}">
                <a16:creationId xmlns:a16="http://schemas.microsoft.com/office/drawing/2014/main" id="{4177C5C7-F306-485C-AE85-62727CCD31D7}"/>
              </a:ext>
            </a:extLst>
          </p:cNvPr>
          <p:cNvSpPr>
            <a:spLocks noGrp="1"/>
          </p:cNvSpPr>
          <p:nvPr>
            <p:ph type="ftr" sz="quarter" idx="11"/>
          </p:nvPr>
        </p:nvSpPr>
        <p:spPr/>
        <p:txBody>
          <a:bodyPr/>
          <a:lstStyle/>
          <a:p>
            <a:r>
              <a:rPr lang="en-US" dirty="0"/>
              <a:t>www.i-s-consulting.com</a:t>
            </a:r>
          </a:p>
        </p:txBody>
      </p:sp>
      <p:sp>
        <p:nvSpPr>
          <p:cNvPr id="4" name="Slide Number Placeholder 3">
            <a:extLst>
              <a:ext uri="{FF2B5EF4-FFF2-40B4-BE49-F238E27FC236}">
                <a16:creationId xmlns:a16="http://schemas.microsoft.com/office/drawing/2014/main" id="{963E36C0-5443-49E7-B4C4-F93959D695F7}"/>
              </a:ext>
            </a:extLst>
          </p:cNvPr>
          <p:cNvSpPr>
            <a:spLocks noGrp="1"/>
          </p:cNvSpPr>
          <p:nvPr>
            <p:ph type="sldNum" sz="quarter" idx="12"/>
          </p:nvPr>
        </p:nvSpPr>
        <p:spPr/>
        <p:txBody>
          <a:bodyPr/>
          <a:lstStyle/>
          <a:p>
            <a:fld id="{87CB7D95-1A35-4960-9DF6-1A33E873E88E}" type="slidenum">
              <a:rPr lang="en-US" smtClean="0"/>
              <a:t>‹#›</a:t>
            </a:fld>
            <a:endParaRPr lang="en-US" dirty="0"/>
          </a:p>
        </p:txBody>
      </p:sp>
    </p:spTree>
    <p:extLst>
      <p:ext uri="{BB962C8B-B14F-4D97-AF65-F5344CB8AC3E}">
        <p14:creationId xmlns:p14="http://schemas.microsoft.com/office/powerpoint/2010/main" val="637520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76FB8-4CF8-4388-9213-15FBD051D9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777F75-D27F-48FF-86AB-8550E3A484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8E36E9-5795-4DF3-A9CF-DBFEB3916C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02F011-1B1A-4BF1-B537-1F72FA9F213A}"/>
              </a:ext>
            </a:extLst>
          </p:cNvPr>
          <p:cNvSpPr>
            <a:spLocks noGrp="1"/>
          </p:cNvSpPr>
          <p:nvPr>
            <p:ph type="dt" sz="half" idx="10"/>
          </p:nvPr>
        </p:nvSpPr>
        <p:spPr/>
        <p:txBody>
          <a:bodyPr/>
          <a:lstStyle/>
          <a:p>
            <a:fld id="{E104AA48-2DC0-460C-B226-F6538A4A88B8}" type="datetime1">
              <a:rPr lang="en-US" smtClean="0"/>
              <a:t>7/23/2026</a:t>
            </a:fld>
            <a:endParaRPr lang="en-US" dirty="0"/>
          </a:p>
        </p:txBody>
      </p:sp>
      <p:sp>
        <p:nvSpPr>
          <p:cNvPr id="6" name="Footer Placeholder 5">
            <a:extLst>
              <a:ext uri="{FF2B5EF4-FFF2-40B4-BE49-F238E27FC236}">
                <a16:creationId xmlns:a16="http://schemas.microsoft.com/office/drawing/2014/main" id="{5D7FB701-365C-4AB7-B658-D37527CB2AB3}"/>
              </a:ext>
            </a:extLst>
          </p:cNvPr>
          <p:cNvSpPr>
            <a:spLocks noGrp="1"/>
          </p:cNvSpPr>
          <p:nvPr>
            <p:ph type="ftr" sz="quarter" idx="11"/>
          </p:nvPr>
        </p:nvSpPr>
        <p:spPr/>
        <p:txBody>
          <a:bodyPr/>
          <a:lstStyle/>
          <a:p>
            <a:r>
              <a:rPr lang="en-US" dirty="0"/>
              <a:t>www.i-s-consulting.com</a:t>
            </a:r>
          </a:p>
        </p:txBody>
      </p:sp>
      <p:sp>
        <p:nvSpPr>
          <p:cNvPr id="7" name="Slide Number Placeholder 6">
            <a:extLst>
              <a:ext uri="{FF2B5EF4-FFF2-40B4-BE49-F238E27FC236}">
                <a16:creationId xmlns:a16="http://schemas.microsoft.com/office/drawing/2014/main" id="{B50F1C7A-4C33-4430-9A86-E7BD5F4A6159}"/>
              </a:ext>
            </a:extLst>
          </p:cNvPr>
          <p:cNvSpPr>
            <a:spLocks noGrp="1"/>
          </p:cNvSpPr>
          <p:nvPr>
            <p:ph type="sldNum" sz="quarter" idx="12"/>
          </p:nvPr>
        </p:nvSpPr>
        <p:spPr/>
        <p:txBody>
          <a:bodyPr/>
          <a:lstStyle/>
          <a:p>
            <a:fld id="{87CB7D95-1A35-4960-9DF6-1A33E873E88E}" type="slidenum">
              <a:rPr lang="en-US" smtClean="0"/>
              <a:t>‹#›</a:t>
            </a:fld>
            <a:endParaRPr lang="en-US" dirty="0"/>
          </a:p>
        </p:txBody>
      </p:sp>
    </p:spTree>
    <p:extLst>
      <p:ext uri="{BB962C8B-B14F-4D97-AF65-F5344CB8AC3E}">
        <p14:creationId xmlns:p14="http://schemas.microsoft.com/office/powerpoint/2010/main" val="3087143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7FDB9-8000-4C38-859F-780D4D96EA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CDEC46-DB7E-4501-9BA4-1AE2398D71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8ECB768-3F66-4886-AB62-E8CCE8B6AD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14D2F4-469F-42CB-889B-6498613C83D1}"/>
              </a:ext>
            </a:extLst>
          </p:cNvPr>
          <p:cNvSpPr>
            <a:spLocks noGrp="1"/>
          </p:cNvSpPr>
          <p:nvPr>
            <p:ph type="dt" sz="half" idx="10"/>
          </p:nvPr>
        </p:nvSpPr>
        <p:spPr/>
        <p:txBody>
          <a:bodyPr/>
          <a:lstStyle/>
          <a:p>
            <a:fld id="{C4B5148C-DEB9-428C-8365-FE6977E3D183}" type="datetime1">
              <a:rPr lang="en-US" smtClean="0"/>
              <a:t>7/23/2026</a:t>
            </a:fld>
            <a:endParaRPr lang="en-US" dirty="0"/>
          </a:p>
        </p:txBody>
      </p:sp>
      <p:sp>
        <p:nvSpPr>
          <p:cNvPr id="6" name="Footer Placeholder 5">
            <a:extLst>
              <a:ext uri="{FF2B5EF4-FFF2-40B4-BE49-F238E27FC236}">
                <a16:creationId xmlns:a16="http://schemas.microsoft.com/office/drawing/2014/main" id="{EDF2D58A-C809-429E-AEBD-2BF88DF52463}"/>
              </a:ext>
            </a:extLst>
          </p:cNvPr>
          <p:cNvSpPr>
            <a:spLocks noGrp="1"/>
          </p:cNvSpPr>
          <p:nvPr>
            <p:ph type="ftr" sz="quarter" idx="11"/>
          </p:nvPr>
        </p:nvSpPr>
        <p:spPr/>
        <p:txBody>
          <a:bodyPr/>
          <a:lstStyle/>
          <a:p>
            <a:r>
              <a:rPr lang="en-US" dirty="0"/>
              <a:t>www.i-s-consulting.com</a:t>
            </a:r>
          </a:p>
        </p:txBody>
      </p:sp>
      <p:sp>
        <p:nvSpPr>
          <p:cNvPr id="7" name="Slide Number Placeholder 6">
            <a:extLst>
              <a:ext uri="{FF2B5EF4-FFF2-40B4-BE49-F238E27FC236}">
                <a16:creationId xmlns:a16="http://schemas.microsoft.com/office/drawing/2014/main" id="{409F87B0-D2AB-47CC-BDC2-8807B4C8B58B}"/>
              </a:ext>
            </a:extLst>
          </p:cNvPr>
          <p:cNvSpPr>
            <a:spLocks noGrp="1"/>
          </p:cNvSpPr>
          <p:nvPr>
            <p:ph type="sldNum" sz="quarter" idx="12"/>
          </p:nvPr>
        </p:nvSpPr>
        <p:spPr/>
        <p:txBody>
          <a:bodyPr/>
          <a:lstStyle/>
          <a:p>
            <a:fld id="{87CB7D95-1A35-4960-9DF6-1A33E873E88E}" type="slidenum">
              <a:rPr lang="en-US" smtClean="0"/>
              <a:t>‹#›</a:t>
            </a:fld>
            <a:endParaRPr lang="en-US" dirty="0"/>
          </a:p>
        </p:txBody>
      </p:sp>
    </p:spTree>
    <p:extLst>
      <p:ext uri="{BB962C8B-B14F-4D97-AF65-F5344CB8AC3E}">
        <p14:creationId xmlns:p14="http://schemas.microsoft.com/office/powerpoint/2010/main" val="4230673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E5E86F-C2DB-4F81-AA9B-712988FCE4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47AC6C-B9F9-40E1-B8C4-3EFA7D62ED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44AEB5-B143-4EB2-B8F8-2D7635EE2F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984933-AB76-4DCF-9818-AA842920557D}" type="datetime1">
              <a:rPr lang="en-US" smtClean="0"/>
              <a:t>7/23/2026</a:t>
            </a:fld>
            <a:endParaRPr lang="en-US" dirty="0"/>
          </a:p>
        </p:txBody>
      </p:sp>
      <p:sp>
        <p:nvSpPr>
          <p:cNvPr id="5" name="Footer Placeholder 4">
            <a:extLst>
              <a:ext uri="{FF2B5EF4-FFF2-40B4-BE49-F238E27FC236}">
                <a16:creationId xmlns:a16="http://schemas.microsoft.com/office/drawing/2014/main" id="{29D0E5C0-771C-4AED-AABA-2CC0F874DD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www.i-s-consulting.com</a:t>
            </a:r>
          </a:p>
        </p:txBody>
      </p:sp>
      <p:sp>
        <p:nvSpPr>
          <p:cNvPr id="6" name="Slide Number Placeholder 5">
            <a:extLst>
              <a:ext uri="{FF2B5EF4-FFF2-40B4-BE49-F238E27FC236}">
                <a16:creationId xmlns:a16="http://schemas.microsoft.com/office/drawing/2014/main" id="{CB09D695-EF10-4119-969A-0F72CD4ABD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CB7D95-1A35-4960-9DF6-1A33E873E88E}" type="slidenum">
              <a:rPr lang="en-US" smtClean="0"/>
              <a:t>‹#›</a:t>
            </a:fld>
            <a:endParaRPr lang="en-US" dirty="0"/>
          </a:p>
        </p:txBody>
      </p:sp>
    </p:spTree>
    <p:extLst>
      <p:ext uri="{BB962C8B-B14F-4D97-AF65-F5344CB8AC3E}">
        <p14:creationId xmlns:p14="http://schemas.microsoft.com/office/powerpoint/2010/main" val="3056602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3.PNG"/><Relationship Id="rId7" Type="http://schemas.openxmlformats.org/officeDocument/2006/relationships/diagramLayout" Target="../diagrams/layout2.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Data" Target="../diagrams/data2.xml"/><Relationship Id="rId5" Type="http://schemas.openxmlformats.org/officeDocument/2006/relationships/image" Target="../media/image10.svg"/><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3.PNG"/><Relationship Id="rId7" Type="http://schemas.openxmlformats.org/officeDocument/2006/relationships/diagramLayout" Target="../diagrams/layout3.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Data" Target="../diagrams/data3.xml"/><Relationship Id="rId5" Type="http://schemas.openxmlformats.org/officeDocument/2006/relationships/image" Target="../media/image10.svg"/><Relationship Id="rId10" Type="http://schemas.microsoft.com/office/2007/relationships/diagramDrawing" Target="../diagrams/drawing3.xml"/><Relationship Id="rId4" Type="http://schemas.openxmlformats.org/officeDocument/2006/relationships/image" Target="../media/image4.png"/><Relationship Id="rId9" Type="http://schemas.openxmlformats.org/officeDocument/2006/relationships/diagramColors" Target="../diagrams/colors3.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3.PNG"/><Relationship Id="rId7" Type="http://schemas.openxmlformats.org/officeDocument/2006/relationships/diagramLayout" Target="../diagrams/layout4.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Data" Target="../diagrams/data4.xml"/><Relationship Id="rId5" Type="http://schemas.openxmlformats.org/officeDocument/2006/relationships/image" Target="../media/image10.svg"/><Relationship Id="rId10" Type="http://schemas.microsoft.com/office/2007/relationships/diagramDrawing" Target="../diagrams/drawing4.xml"/><Relationship Id="rId4" Type="http://schemas.openxmlformats.org/officeDocument/2006/relationships/image" Target="../media/image4.png"/><Relationship Id="rId9" Type="http://schemas.openxmlformats.org/officeDocument/2006/relationships/diagramColors" Target="../diagrams/colors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1.sv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hyperlink" Target="mailto:MeganCosta@ongov.net" TargetMode="External"/><Relationship Id="rId4" Type="http://schemas.openxmlformats.org/officeDocument/2006/relationships/hyperlink" Target="mailto:jefferyharrop@ongov.ne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microsoft.com/office/2018/10/relationships/comments" Target="../comments/modernComment_2B1_C915C725.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microsoft.com/office/2018/10/relationships/comments" Target="../comments/modernComment_2B2_448FCDB3.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6.jpe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PNG"/><Relationship Id="rId7" Type="http://schemas.openxmlformats.org/officeDocument/2006/relationships/diagramLayout" Target="../diagrams/layout1.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Data" Target="../diagrams/data1.xml"/><Relationship Id="rId5" Type="http://schemas.openxmlformats.org/officeDocument/2006/relationships/image" Target="../media/image10.svg"/><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5000"/>
            <a:lum/>
          </a:blip>
          <a:srcRect/>
          <a:stretch>
            <a:fillRect t="-17000" b="-17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37ED5A8-56CC-FA47-D170-26E0418FD5DA}"/>
              </a:ext>
            </a:extLst>
          </p:cNvPr>
          <p:cNvSpPr txBox="1"/>
          <p:nvPr/>
        </p:nvSpPr>
        <p:spPr>
          <a:xfrm>
            <a:off x="701040" y="2280036"/>
            <a:ext cx="10789920" cy="3200876"/>
          </a:xfrm>
          <a:prstGeom prst="rect">
            <a:avLst/>
          </a:prstGeom>
          <a:noFill/>
        </p:spPr>
        <p:txBody>
          <a:bodyPr wrap="square" rtlCol="0">
            <a:spAutoFit/>
          </a:bodyPr>
          <a:lstStyle/>
          <a:p>
            <a:pPr algn="ctr">
              <a:spcBef>
                <a:spcPts val="600"/>
              </a:spcBef>
            </a:pPr>
            <a:r>
              <a:rPr lang="en-US" sz="4800" b="1" dirty="0">
                <a:solidFill>
                  <a:srgbClr val="183A67"/>
                </a:solidFill>
                <a:effectLst>
                  <a:outerShdw blurRad="38100" dist="38100" dir="2700000" algn="tl">
                    <a:srgbClr val="000000">
                      <a:alpha val="43137"/>
                    </a:srgbClr>
                  </a:outerShdw>
                </a:effectLst>
                <a:latin typeface="Arial Black" panose="020B0A04020102020204" pitchFamily="34" charset="0"/>
                <a:ea typeface="Lato Heavy" panose="020F0502020204030203" pitchFamily="34" charset="0"/>
                <a:cs typeface="Arial" panose="020B0604020202020204" pitchFamily="34" charset="0"/>
              </a:rPr>
              <a:t>Onondaga County, NY</a:t>
            </a:r>
          </a:p>
          <a:p>
            <a:pPr algn="ctr">
              <a:spcBef>
                <a:spcPts val="600"/>
              </a:spcBef>
            </a:pPr>
            <a:r>
              <a:rPr lang="en-US" sz="4800" b="1" dirty="0">
                <a:solidFill>
                  <a:srgbClr val="183A67"/>
                </a:solidFill>
                <a:effectLst>
                  <a:outerShdw blurRad="38100" dist="38100" dir="2700000" algn="tl">
                    <a:srgbClr val="000000">
                      <a:alpha val="43137"/>
                    </a:srgbClr>
                  </a:outerShdw>
                </a:effectLst>
                <a:latin typeface="Arial Black" panose="020B0A04020102020204" pitchFamily="34" charset="0"/>
                <a:ea typeface="Lato Heavy" panose="020F0502020204030203" pitchFamily="34" charset="0"/>
                <a:cs typeface="Arial" panose="020B0604020202020204" pitchFamily="34" charset="0"/>
              </a:rPr>
              <a:t>Multi-Jurisdictional</a:t>
            </a:r>
          </a:p>
          <a:p>
            <a:pPr algn="ctr">
              <a:spcBef>
                <a:spcPts val="600"/>
              </a:spcBef>
            </a:pPr>
            <a:r>
              <a:rPr lang="en-US" sz="4800" b="1" dirty="0">
                <a:solidFill>
                  <a:srgbClr val="183A67"/>
                </a:solidFill>
                <a:effectLst>
                  <a:outerShdw blurRad="38100" dist="38100" dir="2700000" algn="tl">
                    <a:srgbClr val="000000">
                      <a:alpha val="43137"/>
                    </a:srgbClr>
                  </a:outerShdw>
                </a:effectLst>
                <a:latin typeface="Arial Black" panose="020B0A04020102020204" pitchFamily="34" charset="0"/>
                <a:ea typeface="Lato Heavy" panose="020F0502020204030203" pitchFamily="34" charset="0"/>
                <a:cs typeface="Arial" panose="020B0604020202020204" pitchFamily="34" charset="0"/>
              </a:rPr>
              <a:t>Hazard Mitigation Plan Update</a:t>
            </a:r>
            <a:endParaRPr lang="en-US" sz="5600" b="1" dirty="0">
              <a:solidFill>
                <a:srgbClr val="183A67"/>
              </a:solidFill>
              <a:effectLst>
                <a:outerShdw blurRad="38100" dist="38100" dir="2700000" algn="tl">
                  <a:srgbClr val="000000">
                    <a:alpha val="43137"/>
                  </a:srgbClr>
                </a:outerShdw>
              </a:effectLst>
              <a:latin typeface="Arial Black" panose="020B0A04020102020204" pitchFamily="34" charset="0"/>
              <a:ea typeface="Lato Heavy" panose="020F0502020204030203" pitchFamily="34" charset="0"/>
              <a:cs typeface="Arial" panose="020B0604020202020204" pitchFamily="34" charset="0"/>
            </a:endParaRPr>
          </a:p>
          <a:p>
            <a:pPr algn="ctr">
              <a:lnSpc>
                <a:spcPct val="150000"/>
              </a:lnSpc>
            </a:pPr>
            <a:endParaRPr lang="en-US" sz="3200" dirty="0">
              <a:solidFill>
                <a:srgbClr val="183A67"/>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endParaRPr>
          </a:p>
        </p:txBody>
      </p:sp>
      <p:pic>
        <p:nvPicPr>
          <p:cNvPr id="3" name="Picture 2" descr="A blue and white seal with a cow and shield&#10;&#10;Description automatically generated">
            <a:extLst>
              <a:ext uri="{FF2B5EF4-FFF2-40B4-BE49-F238E27FC236}">
                <a16:creationId xmlns:a16="http://schemas.microsoft.com/office/drawing/2014/main" id="{C36B8E61-F110-255B-4020-9D63F146F3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7320" y="408508"/>
            <a:ext cx="1737360" cy="173736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35983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7EE2A-DE21-EFC0-6880-05446ECC167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C524A72-FBD4-06EA-C3B3-679DD19F33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6" name="TextBox 5">
            <a:extLst>
              <a:ext uri="{FF2B5EF4-FFF2-40B4-BE49-F238E27FC236}">
                <a16:creationId xmlns:a16="http://schemas.microsoft.com/office/drawing/2014/main" id="{F6C6099A-D4B2-72DA-74A3-07C1352540AF}"/>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Plan Update and Review Timeline</a:t>
            </a:r>
          </a:p>
        </p:txBody>
      </p:sp>
      <p:pic>
        <p:nvPicPr>
          <p:cNvPr id="8" name="Picture 7">
            <a:extLst>
              <a:ext uri="{FF2B5EF4-FFF2-40B4-BE49-F238E27FC236}">
                <a16:creationId xmlns:a16="http://schemas.microsoft.com/office/drawing/2014/main" id="{E13D6C94-EFCA-91A8-45CB-24234C1E1F56}"/>
              </a:ext>
            </a:extLst>
          </p:cNvPr>
          <p:cNvPicPr>
            <a:picLocks noChangeAspect="1"/>
          </p:cNvPicPr>
          <p:nvPr/>
        </p:nvPicPr>
        <p:blipFill>
          <a:blip r:embed="rId4"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pic>
        <p:nvPicPr>
          <p:cNvPr id="3" name="Graphic 2" descr="Hourglass Finished with solid fill">
            <a:extLst>
              <a:ext uri="{FF2B5EF4-FFF2-40B4-BE49-F238E27FC236}">
                <a16:creationId xmlns:a16="http://schemas.microsoft.com/office/drawing/2014/main" id="{8427D94A-4095-B513-F1C9-1E0A24E9EFD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flipH="1">
            <a:off x="8930640" y="1971400"/>
            <a:ext cx="5175504" cy="5175504"/>
          </a:xfrm>
          <a:prstGeom prst="rect">
            <a:avLst/>
          </a:prstGeom>
          <a:effectLst>
            <a:outerShdw blurRad="50800" dist="38100" dir="2700000" algn="tl" rotWithShape="0">
              <a:prstClr val="black">
                <a:alpha val="40000"/>
              </a:prstClr>
            </a:outerShdw>
          </a:effectLst>
        </p:spPr>
      </p:pic>
      <p:graphicFrame>
        <p:nvGraphicFramePr>
          <p:cNvPr id="4" name="TextBox 6">
            <a:extLst>
              <a:ext uri="{FF2B5EF4-FFF2-40B4-BE49-F238E27FC236}">
                <a16:creationId xmlns:a16="http://schemas.microsoft.com/office/drawing/2014/main" id="{3E888CC7-60B4-424C-B711-98D58B2DF298}"/>
              </a:ext>
            </a:extLst>
          </p:cNvPr>
          <p:cNvGraphicFramePr/>
          <p:nvPr>
            <p:extLst>
              <p:ext uri="{D42A27DB-BD31-4B8C-83A1-F6EECF244321}">
                <p14:modId xmlns:p14="http://schemas.microsoft.com/office/powerpoint/2010/main" val="4194485575"/>
              </p:ext>
            </p:extLst>
          </p:nvPr>
        </p:nvGraphicFramePr>
        <p:xfrm>
          <a:off x="166142" y="1154057"/>
          <a:ext cx="9584034" cy="54230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574436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7EE2A-DE21-EFC0-6880-05446ECC167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C524A72-FBD4-06EA-C3B3-679DD19F33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6" name="TextBox 5">
            <a:extLst>
              <a:ext uri="{FF2B5EF4-FFF2-40B4-BE49-F238E27FC236}">
                <a16:creationId xmlns:a16="http://schemas.microsoft.com/office/drawing/2014/main" id="{F6C6099A-D4B2-72DA-74A3-07C1352540AF}"/>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Plan Update and Review Timeline</a:t>
            </a:r>
          </a:p>
        </p:txBody>
      </p:sp>
      <p:pic>
        <p:nvPicPr>
          <p:cNvPr id="8" name="Picture 7">
            <a:extLst>
              <a:ext uri="{FF2B5EF4-FFF2-40B4-BE49-F238E27FC236}">
                <a16:creationId xmlns:a16="http://schemas.microsoft.com/office/drawing/2014/main" id="{E13D6C94-EFCA-91A8-45CB-24234C1E1F56}"/>
              </a:ext>
            </a:extLst>
          </p:cNvPr>
          <p:cNvPicPr>
            <a:picLocks noChangeAspect="1"/>
          </p:cNvPicPr>
          <p:nvPr/>
        </p:nvPicPr>
        <p:blipFill>
          <a:blip r:embed="rId4"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pic>
        <p:nvPicPr>
          <p:cNvPr id="3" name="Graphic 2" descr="Hourglass Finished with solid fill">
            <a:extLst>
              <a:ext uri="{FF2B5EF4-FFF2-40B4-BE49-F238E27FC236}">
                <a16:creationId xmlns:a16="http://schemas.microsoft.com/office/drawing/2014/main" id="{8427D94A-4095-B513-F1C9-1E0A24E9EFD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flipH="1">
            <a:off x="8930640" y="1971400"/>
            <a:ext cx="5175504" cy="5175504"/>
          </a:xfrm>
          <a:prstGeom prst="rect">
            <a:avLst/>
          </a:prstGeom>
          <a:effectLst>
            <a:outerShdw blurRad="50800" dist="38100" dir="2700000" algn="tl" rotWithShape="0">
              <a:prstClr val="black">
                <a:alpha val="40000"/>
              </a:prstClr>
            </a:outerShdw>
          </a:effectLst>
        </p:spPr>
      </p:pic>
      <p:graphicFrame>
        <p:nvGraphicFramePr>
          <p:cNvPr id="4" name="TextBox 6">
            <a:extLst>
              <a:ext uri="{FF2B5EF4-FFF2-40B4-BE49-F238E27FC236}">
                <a16:creationId xmlns:a16="http://schemas.microsoft.com/office/drawing/2014/main" id="{3E888CC7-60B4-424C-B711-98D58B2DF298}"/>
              </a:ext>
            </a:extLst>
          </p:cNvPr>
          <p:cNvGraphicFramePr/>
          <p:nvPr>
            <p:extLst>
              <p:ext uri="{D42A27DB-BD31-4B8C-83A1-F6EECF244321}">
                <p14:modId xmlns:p14="http://schemas.microsoft.com/office/powerpoint/2010/main" val="848810546"/>
              </p:ext>
            </p:extLst>
          </p:nvPr>
        </p:nvGraphicFramePr>
        <p:xfrm>
          <a:off x="166142" y="1154057"/>
          <a:ext cx="9584034" cy="54230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8716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7EE2A-DE21-EFC0-6880-05446ECC167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C524A72-FBD4-06EA-C3B3-679DD19F33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6" name="TextBox 5">
            <a:extLst>
              <a:ext uri="{FF2B5EF4-FFF2-40B4-BE49-F238E27FC236}">
                <a16:creationId xmlns:a16="http://schemas.microsoft.com/office/drawing/2014/main" id="{F6C6099A-D4B2-72DA-74A3-07C1352540AF}"/>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Plan Adoption and Implementation</a:t>
            </a:r>
          </a:p>
        </p:txBody>
      </p:sp>
      <p:pic>
        <p:nvPicPr>
          <p:cNvPr id="8" name="Picture 7">
            <a:extLst>
              <a:ext uri="{FF2B5EF4-FFF2-40B4-BE49-F238E27FC236}">
                <a16:creationId xmlns:a16="http://schemas.microsoft.com/office/drawing/2014/main" id="{E13D6C94-EFCA-91A8-45CB-24234C1E1F56}"/>
              </a:ext>
            </a:extLst>
          </p:cNvPr>
          <p:cNvPicPr>
            <a:picLocks noChangeAspect="1"/>
          </p:cNvPicPr>
          <p:nvPr/>
        </p:nvPicPr>
        <p:blipFill>
          <a:blip r:embed="rId4"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pic>
        <p:nvPicPr>
          <p:cNvPr id="3" name="Graphic 2" descr="Hourglass Finished with solid fill">
            <a:extLst>
              <a:ext uri="{FF2B5EF4-FFF2-40B4-BE49-F238E27FC236}">
                <a16:creationId xmlns:a16="http://schemas.microsoft.com/office/drawing/2014/main" id="{8427D94A-4095-B513-F1C9-1E0A24E9EFD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flipH="1">
            <a:off x="8930640" y="1971400"/>
            <a:ext cx="5175504" cy="5175504"/>
          </a:xfrm>
          <a:prstGeom prst="rect">
            <a:avLst/>
          </a:prstGeom>
          <a:effectLst>
            <a:outerShdw blurRad="50800" dist="38100" dir="2700000" algn="tl" rotWithShape="0">
              <a:prstClr val="black">
                <a:alpha val="40000"/>
              </a:prstClr>
            </a:outerShdw>
          </a:effectLst>
        </p:spPr>
      </p:pic>
      <p:graphicFrame>
        <p:nvGraphicFramePr>
          <p:cNvPr id="4" name="TextBox 6">
            <a:extLst>
              <a:ext uri="{FF2B5EF4-FFF2-40B4-BE49-F238E27FC236}">
                <a16:creationId xmlns:a16="http://schemas.microsoft.com/office/drawing/2014/main" id="{3E888CC7-60B4-424C-B711-98D58B2DF298}"/>
              </a:ext>
            </a:extLst>
          </p:cNvPr>
          <p:cNvGraphicFramePr/>
          <p:nvPr>
            <p:extLst>
              <p:ext uri="{D42A27DB-BD31-4B8C-83A1-F6EECF244321}">
                <p14:modId xmlns:p14="http://schemas.microsoft.com/office/powerpoint/2010/main" val="961032321"/>
              </p:ext>
            </p:extLst>
          </p:nvPr>
        </p:nvGraphicFramePr>
        <p:xfrm>
          <a:off x="166142" y="1154057"/>
          <a:ext cx="9584034" cy="54230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93845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D26B1-E544-BC7B-05C1-84D3F6E86D7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1D80A97-557A-7796-AC97-B14E3A7DB3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6" name="TextBox 5">
            <a:extLst>
              <a:ext uri="{FF2B5EF4-FFF2-40B4-BE49-F238E27FC236}">
                <a16:creationId xmlns:a16="http://schemas.microsoft.com/office/drawing/2014/main" id="{BD7FE255-1353-02B8-D187-D6737E4040E2}"/>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Next Steps: Plan Adoption</a:t>
            </a:r>
          </a:p>
        </p:txBody>
      </p:sp>
      <p:pic>
        <p:nvPicPr>
          <p:cNvPr id="8" name="Picture 7">
            <a:extLst>
              <a:ext uri="{FF2B5EF4-FFF2-40B4-BE49-F238E27FC236}">
                <a16:creationId xmlns:a16="http://schemas.microsoft.com/office/drawing/2014/main" id="{B580F28C-6205-92AB-0340-BBF85AD2D0B7}"/>
              </a:ext>
            </a:extLst>
          </p:cNvPr>
          <p:cNvPicPr>
            <a:picLocks noChangeAspect="1"/>
          </p:cNvPicPr>
          <p:nvPr/>
        </p:nvPicPr>
        <p:blipFill>
          <a:blip r:embed="rId4"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E0B66972-66BE-DD5F-E973-1C02737FF040}"/>
              </a:ext>
            </a:extLst>
          </p:cNvPr>
          <p:cNvSpPr txBox="1"/>
          <p:nvPr/>
        </p:nvSpPr>
        <p:spPr>
          <a:xfrm>
            <a:off x="838200" y="1582341"/>
            <a:ext cx="8869680" cy="4139595"/>
          </a:xfrm>
          <a:prstGeom prst="rect">
            <a:avLst/>
          </a:prstGeom>
          <a:noFill/>
        </p:spPr>
        <p:txBody>
          <a:bodyPr wrap="square" rtlCol="0">
            <a:spAutoFit/>
          </a:bodyPr>
          <a:lstStyle/>
          <a:p>
            <a:pPr algn="ctr"/>
            <a:r>
              <a:rPr lang="en-US" sz="2300" b="1" dirty="0">
                <a:solidFill>
                  <a:srgbClr val="C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Without adoption, the jurisdiction has not completed the mitigation planning process and will not be eligible for certain FEMA assistance (e.g., HMGP, FMA) for mitigation actions. </a:t>
            </a:r>
          </a:p>
          <a:p>
            <a:pPr algn="just"/>
            <a:endParaRPr lang="en-US" sz="14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Symbol" panose="05050102010706020507" pitchFamily="18" charset="2"/>
              <a:buChar char=""/>
            </a:pPr>
            <a:r>
              <a:rPr lang="en-US" sz="2200" b="1" u="sng" dirty="0">
                <a:latin typeface="Arial" panose="020B0604020202020204" pitchFamily="34" charset="0"/>
                <a:ea typeface="Times New Roman" panose="02020603050405020304" pitchFamily="18" charset="0"/>
                <a:cs typeface="Arial" panose="020B0604020202020204" pitchFamily="34" charset="0"/>
              </a:rPr>
              <a:t>Each</a:t>
            </a:r>
            <a:r>
              <a:rPr lang="en-US" sz="2200" dirty="0">
                <a:latin typeface="Arial" panose="020B0604020202020204" pitchFamily="34" charset="0"/>
                <a:ea typeface="Times New Roman" panose="02020603050405020304" pitchFamily="18" charset="0"/>
                <a:cs typeface="Arial" panose="020B0604020202020204" pitchFamily="34" charset="0"/>
              </a:rPr>
              <a:t> jurisdiction </a:t>
            </a:r>
            <a:r>
              <a:rPr lang="en-US" sz="2200" b="1" u="sng" dirty="0">
                <a:latin typeface="Arial" panose="020B0604020202020204" pitchFamily="34" charset="0"/>
                <a:ea typeface="Times New Roman" panose="02020603050405020304" pitchFamily="18" charset="0"/>
                <a:cs typeface="Arial" panose="020B0604020202020204" pitchFamily="34" charset="0"/>
              </a:rPr>
              <a:t>must</a:t>
            </a:r>
            <a:r>
              <a:rPr lang="en-US" sz="2200" dirty="0">
                <a:latin typeface="Arial" panose="020B0604020202020204" pitchFamily="34" charset="0"/>
                <a:ea typeface="Times New Roman" panose="02020603050405020304" pitchFamily="18" charset="0"/>
                <a:cs typeface="Arial" panose="020B0604020202020204" pitchFamily="34" charset="0"/>
              </a:rPr>
              <a:t> adopt the Plan by its governing body to demonstrate the jurisdiction’s commitment to the hazard mitigation goals and actions.</a:t>
            </a:r>
          </a:p>
          <a:p>
            <a:pPr marL="342900" indent="-342900" algn="just">
              <a:buFont typeface="Symbol" panose="05050102010706020507" pitchFamily="18" charset="2"/>
              <a:buChar char=""/>
            </a:pPr>
            <a:r>
              <a:rPr lang="en-US" sz="2200" dirty="0">
                <a:latin typeface="Arial" panose="020B0604020202020204" pitchFamily="34" charset="0"/>
                <a:ea typeface="Times New Roman" panose="02020603050405020304" pitchFamily="18" charset="0"/>
                <a:cs typeface="Arial" panose="020B0604020202020204" pitchFamily="34" charset="0"/>
              </a:rPr>
              <a:t>Participating jurisdictions need to adopt the Plan promptly after it is granted APA status to be eligible for certain types of FEMA non-emergency disaster assistance.</a:t>
            </a:r>
          </a:p>
          <a:p>
            <a:pPr marL="342900" indent="-342900" algn="just">
              <a:buFont typeface="Symbol" panose="05050102010706020507" pitchFamily="18" charset="2"/>
              <a:buChar char=""/>
            </a:pPr>
            <a:r>
              <a:rPr lang="en-US" sz="2200" dirty="0">
                <a:latin typeface="Arial" panose="020B0604020202020204" pitchFamily="34" charset="0"/>
                <a:ea typeface="Times New Roman" panose="02020603050405020304" pitchFamily="18" charset="0"/>
                <a:cs typeface="Arial" panose="020B0604020202020204" pitchFamily="34" charset="0"/>
              </a:rPr>
              <a:t>Onondaga County’s goal is to have 100% jurisdictional approval by August 31, 2026.</a:t>
            </a:r>
          </a:p>
        </p:txBody>
      </p:sp>
      <p:pic>
        <p:nvPicPr>
          <p:cNvPr id="3" name="Graphic 2" descr="Quill with solid fill">
            <a:extLst>
              <a:ext uri="{FF2B5EF4-FFF2-40B4-BE49-F238E27FC236}">
                <a16:creationId xmlns:a16="http://schemas.microsoft.com/office/drawing/2014/main" id="{77F292EA-7427-480B-F2B2-D05F90B58A0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flipH="1">
            <a:off x="8930640" y="841248"/>
            <a:ext cx="5175504" cy="517550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94878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5000"/>
            <a:lum/>
          </a:blip>
          <a:srcRect/>
          <a:stretch>
            <a:fillRect t="-17000" b="-17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37ED5A8-56CC-FA47-D170-26E0418FD5DA}"/>
              </a:ext>
            </a:extLst>
          </p:cNvPr>
          <p:cNvSpPr txBox="1"/>
          <p:nvPr/>
        </p:nvSpPr>
        <p:spPr>
          <a:xfrm>
            <a:off x="2566709" y="1127098"/>
            <a:ext cx="7058581" cy="1446550"/>
          </a:xfrm>
          <a:prstGeom prst="rect">
            <a:avLst/>
          </a:prstGeom>
          <a:noFill/>
        </p:spPr>
        <p:txBody>
          <a:bodyPr wrap="square" rtlCol="0">
            <a:spAutoFit/>
          </a:bodyPr>
          <a:lstStyle/>
          <a:p>
            <a:pPr algn="ctr"/>
            <a:r>
              <a:rPr lang="en-US" sz="8800" b="1" dirty="0">
                <a:solidFill>
                  <a:srgbClr val="183A67"/>
                </a:solidFill>
                <a:effectLst>
                  <a:outerShdw blurRad="38100" dist="38100" dir="2700000" algn="tl">
                    <a:srgbClr val="000000">
                      <a:alpha val="43137"/>
                    </a:srgbClr>
                  </a:outerShdw>
                </a:effectLst>
                <a:latin typeface="Arial Black" panose="020B0A04020102020204" pitchFamily="34" charset="0"/>
                <a:ea typeface="Lato Heavy" panose="020F0502020204030203" pitchFamily="34" charset="0"/>
                <a:cs typeface="Arial" panose="020B0604020202020204" pitchFamily="34" charset="0"/>
              </a:rPr>
              <a:t>Questions</a:t>
            </a:r>
          </a:p>
        </p:txBody>
      </p:sp>
      <p:sp>
        <p:nvSpPr>
          <p:cNvPr id="8" name="TextBox 7">
            <a:extLst>
              <a:ext uri="{FF2B5EF4-FFF2-40B4-BE49-F238E27FC236}">
                <a16:creationId xmlns:a16="http://schemas.microsoft.com/office/drawing/2014/main" id="{6E694397-A799-FFF3-61D8-E429A43EA3BE}"/>
              </a:ext>
            </a:extLst>
          </p:cNvPr>
          <p:cNvSpPr txBox="1"/>
          <p:nvPr/>
        </p:nvSpPr>
        <p:spPr>
          <a:xfrm>
            <a:off x="2913341" y="3604014"/>
            <a:ext cx="6365316" cy="2523768"/>
          </a:xfrm>
          <a:prstGeom prst="rect">
            <a:avLst/>
          </a:prstGeom>
          <a:noFill/>
        </p:spPr>
        <p:txBody>
          <a:bodyPr wrap="square" rtlCol="0">
            <a:spAutoFit/>
          </a:bodyPr>
          <a:lstStyle/>
          <a:p>
            <a:pPr algn="ctr"/>
            <a:r>
              <a:rPr lang="en-US" sz="2000" b="1" dirty="0">
                <a:solidFill>
                  <a:srgbClr val="183A6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Onondaga County Department of Planning Team</a:t>
            </a:r>
          </a:p>
          <a:p>
            <a:pPr algn="ctr"/>
            <a:endParaRPr lang="en-US" b="1" dirty="0">
              <a:solidFill>
                <a:srgbClr val="183A67"/>
              </a:solidFill>
              <a:latin typeface="Arial" panose="020B0604020202020204" pitchFamily="34" charset="0"/>
              <a:cs typeface="Arial" panose="020B0604020202020204" pitchFamily="34" charset="0"/>
            </a:endParaRPr>
          </a:p>
          <a:p>
            <a:pPr algn="ctr"/>
            <a:r>
              <a:rPr lang="en-US" sz="2000" b="1" i="1" dirty="0">
                <a:solidFill>
                  <a:srgbClr val="183A67"/>
                </a:solidFill>
                <a:latin typeface="Arial" panose="020B0604020202020204" pitchFamily="34" charset="0"/>
                <a:cs typeface="Arial" panose="020B0604020202020204" pitchFamily="34" charset="0"/>
              </a:rPr>
              <a:t>Jeff Harrop, Planner II</a:t>
            </a:r>
          </a:p>
          <a:p>
            <a:pPr algn="ctr"/>
            <a:r>
              <a:rPr lang="en-US" sz="1600" b="1" dirty="0">
                <a:solidFill>
                  <a:srgbClr val="183A67"/>
                </a:solidFill>
                <a:latin typeface="Arial" panose="020B0604020202020204" pitchFamily="34" charset="0"/>
                <a:cs typeface="Arial" panose="020B0604020202020204" pitchFamily="34" charset="0"/>
              </a:rPr>
              <a:t>(315) 435-2673</a:t>
            </a:r>
          </a:p>
          <a:p>
            <a:pPr algn="ctr"/>
            <a:r>
              <a:rPr lang="en-US" sz="1600" b="1" dirty="0">
                <a:solidFill>
                  <a:srgbClr val="183A67"/>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JefferyHarrop@ongov.net</a:t>
            </a:r>
            <a:r>
              <a:rPr lang="en-US" sz="1600" b="1" dirty="0">
                <a:solidFill>
                  <a:srgbClr val="183A67"/>
                </a:solidFill>
                <a:latin typeface="Arial" panose="020B0604020202020204" pitchFamily="34" charset="0"/>
                <a:cs typeface="Arial" panose="020B0604020202020204" pitchFamily="34" charset="0"/>
              </a:rPr>
              <a:t> </a:t>
            </a:r>
          </a:p>
          <a:p>
            <a:pPr algn="ctr"/>
            <a:endParaRPr lang="en-US" sz="1600" b="1" dirty="0">
              <a:solidFill>
                <a:srgbClr val="183A67"/>
              </a:solidFill>
              <a:latin typeface="Arial" panose="020B0604020202020204" pitchFamily="34" charset="0"/>
              <a:cs typeface="Arial" panose="020B0604020202020204" pitchFamily="34" charset="0"/>
            </a:endParaRPr>
          </a:p>
          <a:p>
            <a:pPr algn="ctr"/>
            <a:r>
              <a:rPr lang="en-US" sz="2000" b="1" i="1" dirty="0">
                <a:solidFill>
                  <a:srgbClr val="183A67"/>
                </a:solidFill>
                <a:latin typeface="Arial" panose="020B0604020202020204" pitchFamily="34" charset="0"/>
                <a:cs typeface="Arial" panose="020B0604020202020204" pitchFamily="34" charset="0"/>
              </a:rPr>
              <a:t>Megan Costa, Assistant Director for Planning</a:t>
            </a:r>
          </a:p>
          <a:p>
            <a:pPr algn="ctr"/>
            <a:r>
              <a:rPr lang="en-US" sz="1600" b="1" dirty="0">
                <a:solidFill>
                  <a:srgbClr val="183A67"/>
                </a:solidFill>
                <a:latin typeface="Arial" panose="020B0604020202020204" pitchFamily="34" charset="0"/>
                <a:cs typeface="Arial" panose="020B0604020202020204" pitchFamily="34" charset="0"/>
              </a:rPr>
              <a:t>(315) 435-8571</a:t>
            </a:r>
          </a:p>
          <a:p>
            <a:pPr algn="ctr"/>
            <a:r>
              <a:rPr lang="en-US" sz="1600" b="1" dirty="0">
                <a:solidFill>
                  <a:srgbClr val="183A67"/>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MeganCosta@ongov.net</a:t>
            </a:r>
            <a:r>
              <a:rPr lang="en-US" sz="1600" b="1" dirty="0">
                <a:solidFill>
                  <a:srgbClr val="183A67"/>
                </a:solidFill>
                <a:latin typeface="Arial" panose="020B0604020202020204" pitchFamily="34" charset="0"/>
                <a:cs typeface="Arial" panose="020B0604020202020204" pitchFamily="34" charset="0"/>
              </a:rPr>
              <a:t> </a:t>
            </a:r>
            <a:endParaRPr lang="en-US" b="1" i="1" dirty="0">
              <a:solidFill>
                <a:srgbClr val="183A6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8625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A0F5EE-ADB1-714C-3200-92F6F0BB5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4" name="TextBox 3">
            <a:extLst>
              <a:ext uri="{FF2B5EF4-FFF2-40B4-BE49-F238E27FC236}">
                <a16:creationId xmlns:a16="http://schemas.microsoft.com/office/drawing/2014/main" id="{039C712E-6006-6DAB-A384-9443808E1773}"/>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Hazard Mitigation Plan Overview</a:t>
            </a:r>
          </a:p>
        </p:txBody>
      </p:sp>
      <p:pic>
        <p:nvPicPr>
          <p:cNvPr id="3" name="Picture 2">
            <a:extLst>
              <a:ext uri="{FF2B5EF4-FFF2-40B4-BE49-F238E27FC236}">
                <a16:creationId xmlns:a16="http://schemas.microsoft.com/office/drawing/2014/main" id="{E2F5399E-08B9-0140-96C2-605BCBB30C71}"/>
              </a:ext>
            </a:extLst>
          </p:cNvPr>
          <p:cNvPicPr>
            <a:picLocks noChangeAspect="1"/>
          </p:cNvPicPr>
          <p:nvPr/>
        </p:nvPicPr>
        <p:blipFill>
          <a:blip r:embed="rId3"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sp>
        <p:nvSpPr>
          <p:cNvPr id="9" name="TextBox 8">
            <a:extLst>
              <a:ext uri="{FF2B5EF4-FFF2-40B4-BE49-F238E27FC236}">
                <a16:creationId xmlns:a16="http://schemas.microsoft.com/office/drawing/2014/main" id="{1D0EEAE3-840F-0991-82D2-7F5E6CC85065}"/>
              </a:ext>
            </a:extLst>
          </p:cNvPr>
          <p:cNvSpPr txBox="1"/>
          <p:nvPr/>
        </p:nvSpPr>
        <p:spPr>
          <a:xfrm>
            <a:off x="6195317" y="1577652"/>
            <a:ext cx="5477717" cy="5032147"/>
          </a:xfrm>
          <a:prstGeom prst="rect">
            <a:avLst/>
          </a:prstGeom>
          <a:noFill/>
        </p:spPr>
        <p:txBody>
          <a:bodyPr wrap="square" rtlCol="0">
            <a:spAutoFit/>
          </a:bodyPr>
          <a:lstStyle/>
          <a:p>
            <a:pPr algn="ctr"/>
            <a:r>
              <a:rPr lang="en-US" sz="2000" b="1" dirty="0">
                <a:solidFill>
                  <a:srgbClr val="273E6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FEMA Region 2 has approved the Onondaga County Multi-Jurisdictional Hazard Mitigation Plan five year update </a:t>
            </a:r>
            <a:r>
              <a:rPr lang="en-US" sz="2000" b="1" i="1" u="sng" dirty="0">
                <a:solidFill>
                  <a:srgbClr val="273E6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pending adoption</a:t>
            </a:r>
            <a:r>
              <a:rPr lang="en-US" sz="2000" b="1" dirty="0">
                <a:solidFill>
                  <a:srgbClr val="273E6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342900" indent="-342900">
              <a:spcBef>
                <a:spcPts val="600"/>
              </a:spcBef>
              <a:buFont typeface="Arial" panose="020B0604020202020204" pitchFamily="34" charset="0"/>
              <a:buChar char="•"/>
            </a:pPr>
            <a:r>
              <a:rPr lang="en-US" sz="2000" dirty="0">
                <a:latin typeface="Arial" panose="020B0604020202020204" pitchFamily="34" charset="0"/>
                <a:cs typeface="Arial" panose="020B0604020202020204" pitchFamily="34" charset="0"/>
              </a:rPr>
              <a:t>The 2025 update includes:</a:t>
            </a:r>
          </a:p>
          <a:p>
            <a:pPr marL="800100" lvl="1" indent="-342900">
              <a:spcBef>
                <a:spcPts val="600"/>
              </a:spcBef>
              <a:buFont typeface="Arial" panose="020B0604020202020204" pitchFamily="34" charset="0"/>
              <a:buChar char="•"/>
            </a:pPr>
            <a:r>
              <a:rPr lang="en-US" b="1" dirty="0">
                <a:latin typeface="Arial" panose="020B0604020202020204" pitchFamily="34" charset="0"/>
                <a:cs typeface="Arial" panose="020B0604020202020204" pitchFamily="34" charset="0"/>
              </a:rPr>
              <a:t>Volume I</a:t>
            </a:r>
            <a:r>
              <a:rPr lang="en-US" dirty="0">
                <a:latin typeface="Arial" panose="020B0604020202020204" pitchFamily="34" charset="0"/>
                <a:cs typeface="Arial" panose="020B0604020202020204" pitchFamily="34" charset="0"/>
              </a:rPr>
              <a:t> – Countywide Planning Area</a:t>
            </a:r>
          </a:p>
          <a:p>
            <a:pPr marL="800100" lvl="1" indent="-342900">
              <a:spcBef>
                <a:spcPts val="600"/>
              </a:spcBef>
              <a:buFont typeface="Arial" panose="020B0604020202020204" pitchFamily="34" charset="0"/>
              <a:buChar char="•"/>
            </a:pPr>
            <a:r>
              <a:rPr lang="en-US" b="1" dirty="0">
                <a:latin typeface="Arial" panose="020B0604020202020204" pitchFamily="34" charset="0"/>
                <a:cs typeface="Arial" panose="020B0604020202020204" pitchFamily="34" charset="0"/>
              </a:rPr>
              <a:t>Volume II</a:t>
            </a:r>
            <a:r>
              <a:rPr lang="en-US" dirty="0">
                <a:latin typeface="Arial" panose="020B0604020202020204" pitchFamily="34" charset="0"/>
                <a:cs typeface="Arial" panose="020B0604020202020204" pitchFamily="34" charset="0"/>
              </a:rPr>
              <a:t> – 36 Jurisdictional Annexes</a:t>
            </a:r>
          </a:p>
          <a:p>
            <a:pPr marL="342900" indent="-342900">
              <a:spcBef>
                <a:spcPts val="600"/>
              </a:spcBef>
              <a:buFont typeface="Arial" panose="020B0604020202020204" pitchFamily="34" charset="0"/>
              <a:buChar char="•"/>
            </a:pPr>
            <a:r>
              <a:rPr lang="en-US" sz="2000" dirty="0">
                <a:latin typeface="Arial" panose="020B0604020202020204" pitchFamily="34" charset="0"/>
                <a:cs typeface="Arial" panose="020B0604020202020204" pitchFamily="34" charset="0"/>
              </a:rPr>
              <a:t>The Plan was reviewed and approved by the New York Division of Homeland Security and Emergency Services (NYDHSES) and FEMA.</a:t>
            </a:r>
          </a:p>
          <a:p>
            <a:pPr marL="342900" indent="-342900">
              <a:spcBef>
                <a:spcPts val="600"/>
              </a:spcBef>
              <a:buFont typeface="Arial" panose="020B0604020202020204" pitchFamily="34" charset="0"/>
              <a:buChar char="•"/>
            </a:pPr>
            <a:r>
              <a:rPr lang="en-US" sz="2000" dirty="0">
                <a:latin typeface="Arial" panose="020B0604020202020204" pitchFamily="34" charset="0"/>
                <a:cs typeface="Arial" panose="020B0604020202020204" pitchFamily="34" charset="0"/>
              </a:rPr>
              <a:t>To maintain eligibility for federal hazard mitigation grants, the Plan </a:t>
            </a:r>
            <a:r>
              <a:rPr lang="en-US" sz="2000" b="1" dirty="0">
                <a:latin typeface="Arial" panose="020B0604020202020204" pitchFamily="34" charset="0"/>
                <a:cs typeface="Arial" panose="020B0604020202020204" pitchFamily="34" charset="0"/>
              </a:rPr>
              <a:t>must be adopted by </a:t>
            </a:r>
            <a:r>
              <a:rPr lang="en-US" sz="2000" b="1" u="sng" dirty="0">
                <a:latin typeface="Arial" panose="020B0604020202020204" pitchFamily="34" charset="0"/>
                <a:cs typeface="Arial" panose="020B0604020202020204" pitchFamily="34" charset="0"/>
              </a:rPr>
              <a:t>each</a:t>
            </a:r>
            <a:r>
              <a:rPr lang="en-US" sz="2000" b="1" dirty="0">
                <a:latin typeface="Arial" panose="020B0604020202020204" pitchFamily="34" charset="0"/>
                <a:cs typeface="Arial" panose="020B0604020202020204" pitchFamily="34" charset="0"/>
              </a:rPr>
              <a:t> plan participant (municipality and special district)</a:t>
            </a:r>
            <a:r>
              <a:rPr lang="en-US" sz="2000" dirty="0">
                <a:latin typeface="Arial" panose="020B0604020202020204" pitchFamily="34" charset="0"/>
                <a:cs typeface="Arial" panose="020B0604020202020204" pitchFamily="34" charset="0"/>
              </a:rPr>
              <a:t>. </a:t>
            </a:r>
          </a:p>
        </p:txBody>
      </p:sp>
      <p:pic>
        <p:nvPicPr>
          <p:cNvPr id="5" name="Picture 4"/>
          <p:cNvPicPr>
            <a:picLocks noChangeAspect="1"/>
          </p:cNvPicPr>
          <p:nvPr/>
        </p:nvPicPr>
        <p:blipFill>
          <a:blip r:embed="rId4"/>
          <a:stretch>
            <a:fillRect/>
          </a:stretch>
        </p:blipFill>
        <p:spPr>
          <a:xfrm>
            <a:off x="961838" y="1154057"/>
            <a:ext cx="4202590" cy="5472802"/>
          </a:xfrm>
          <a:prstGeom prst="rect">
            <a:avLst/>
          </a:prstGeom>
          <a:ln>
            <a:solidFill>
              <a:schemeClr val="tx1"/>
            </a:solidFill>
          </a:ln>
        </p:spPr>
      </p:pic>
    </p:spTree>
    <p:extLst>
      <p:ext uri="{BB962C8B-B14F-4D97-AF65-F5344CB8AC3E}">
        <p14:creationId xmlns:p14="http://schemas.microsoft.com/office/powerpoint/2010/main" val="3834349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2A345-B014-C9F8-69DA-541406582BE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BEFE41C-2F29-0709-3666-F5038C027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4" name="TextBox 3">
            <a:extLst>
              <a:ext uri="{FF2B5EF4-FFF2-40B4-BE49-F238E27FC236}">
                <a16:creationId xmlns:a16="http://schemas.microsoft.com/office/drawing/2014/main" id="{8235BDDF-68B9-B2B7-59D0-301775F43EEC}"/>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Hazard Mitigation Goals</a:t>
            </a:r>
          </a:p>
        </p:txBody>
      </p:sp>
      <p:pic>
        <p:nvPicPr>
          <p:cNvPr id="3" name="Picture 2">
            <a:extLst>
              <a:ext uri="{FF2B5EF4-FFF2-40B4-BE49-F238E27FC236}">
                <a16:creationId xmlns:a16="http://schemas.microsoft.com/office/drawing/2014/main" id="{DC6BCC9B-9F95-6339-8DD0-4731C2A4FF35}"/>
              </a:ext>
            </a:extLst>
          </p:cNvPr>
          <p:cNvPicPr>
            <a:picLocks noChangeAspect="1"/>
          </p:cNvPicPr>
          <p:nvPr/>
        </p:nvPicPr>
        <p:blipFill>
          <a:blip r:embed="rId4"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sp>
        <p:nvSpPr>
          <p:cNvPr id="5" name="Rectangle 4">
            <a:extLst>
              <a:ext uri="{FF2B5EF4-FFF2-40B4-BE49-F238E27FC236}">
                <a16:creationId xmlns:a16="http://schemas.microsoft.com/office/drawing/2014/main" id="{BFAC51F6-0161-EECC-5509-6C15B4A63D66}"/>
              </a:ext>
            </a:extLst>
          </p:cNvPr>
          <p:cNvSpPr/>
          <p:nvPr/>
        </p:nvSpPr>
        <p:spPr>
          <a:xfrm>
            <a:off x="623047" y="2581523"/>
            <a:ext cx="2194560" cy="457200"/>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Goal 1</a:t>
            </a:r>
          </a:p>
        </p:txBody>
      </p:sp>
      <p:sp>
        <p:nvSpPr>
          <p:cNvPr id="6" name="TextBox 5">
            <a:extLst>
              <a:ext uri="{FF2B5EF4-FFF2-40B4-BE49-F238E27FC236}">
                <a16:creationId xmlns:a16="http://schemas.microsoft.com/office/drawing/2014/main" id="{4E609359-49EA-566D-68A6-43D55052B5F6}"/>
              </a:ext>
            </a:extLst>
          </p:cNvPr>
          <p:cNvSpPr txBox="1"/>
          <p:nvPr/>
        </p:nvSpPr>
        <p:spPr>
          <a:xfrm>
            <a:off x="2944769" y="2581523"/>
            <a:ext cx="8503920" cy="457200"/>
          </a:xfrm>
          <a:prstGeom prst="rect">
            <a:avLst/>
          </a:prstGeom>
          <a:noFill/>
        </p:spPr>
        <p:txBody>
          <a:bodyPr wrap="square">
            <a:spAutoFit/>
          </a:bodyPr>
          <a:lstStyle/>
          <a:p>
            <a:r>
              <a:rPr lang="en-US" sz="2200" dirty="0">
                <a:latin typeface="Arial" panose="020B0604020202020204" pitchFamily="34" charset="0"/>
                <a:ea typeface="Roboto Slab" pitchFamily="34" charset="-122"/>
                <a:cs typeface="Arial" panose="020B0604020202020204" pitchFamily="34" charset="0"/>
              </a:rPr>
              <a:t>Protect life, property, and the environment.</a:t>
            </a:r>
            <a:endParaRPr lang="en-US" sz="210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9CEEC180-478C-91A5-2568-8DE16099214E}"/>
              </a:ext>
            </a:extLst>
          </p:cNvPr>
          <p:cNvSpPr/>
          <p:nvPr/>
        </p:nvSpPr>
        <p:spPr>
          <a:xfrm>
            <a:off x="623047" y="3179298"/>
            <a:ext cx="2194560" cy="457200"/>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Goal 2</a:t>
            </a:r>
          </a:p>
        </p:txBody>
      </p:sp>
      <p:sp>
        <p:nvSpPr>
          <p:cNvPr id="11" name="TextBox 10">
            <a:extLst>
              <a:ext uri="{FF2B5EF4-FFF2-40B4-BE49-F238E27FC236}">
                <a16:creationId xmlns:a16="http://schemas.microsoft.com/office/drawing/2014/main" id="{8B23E80C-9753-E170-8D95-8553B6C18713}"/>
              </a:ext>
            </a:extLst>
          </p:cNvPr>
          <p:cNvSpPr txBox="1"/>
          <p:nvPr/>
        </p:nvSpPr>
        <p:spPr>
          <a:xfrm>
            <a:off x="2936520" y="3196179"/>
            <a:ext cx="8503920" cy="430887"/>
          </a:xfrm>
          <a:prstGeom prst="rect">
            <a:avLst/>
          </a:prstGeom>
          <a:noFill/>
        </p:spPr>
        <p:txBody>
          <a:bodyPr wrap="square">
            <a:spAutoFit/>
          </a:bodyPr>
          <a:lstStyle/>
          <a:p>
            <a:r>
              <a:rPr lang="en-US" sz="2200" dirty="0">
                <a:latin typeface="Arial" panose="020B0604020202020204" pitchFamily="34" charset="0"/>
                <a:ea typeface="Roboto Slab" pitchFamily="34" charset="-122"/>
                <a:cs typeface="Arial" panose="020B0604020202020204" pitchFamily="34" charset="0"/>
              </a:rPr>
              <a:t>Increase understanding and awareness of natural hazard risk.</a:t>
            </a:r>
            <a:endParaRPr lang="en-US" sz="2200"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1984BDE9-E22B-D0E6-26D8-32BCD62E2BC0}"/>
              </a:ext>
            </a:extLst>
          </p:cNvPr>
          <p:cNvSpPr/>
          <p:nvPr/>
        </p:nvSpPr>
        <p:spPr>
          <a:xfrm>
            <a:off x="623047" y="3771854"/>
            <a:ext cx="2194560" cy="457200"/>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Goal 3</a:t>
            </a:r>
          </a:p>
        </p:txBody>
      </p:sp>
      <p:sp>
        <p:nvSpPr>
          <p:cNvPr id="14" name="TextBox 13">
            <a:extLst>
              <a:ext uri="{FF2B5EF4-FFF2-40B4-BE49-F238E27FC236}">
                <a16:creationId xmlns:a16="http://schemas.microsoft.com/office/drawing/2014/main" id="{F7C87F3A-9C2B-F8F2-993C-F6F46E8C6068}"/>
              </a:ext>
            </a:extLst>
          </p:cNvPr>
          <p:cNvSpPr txBox="1"/>
          <p:nvPr/>
        </p:nvSpPr>
        <p:spPr>
          <a:xfrm>
            <a:off x="2944769" y="3784522"/>
            <a:ext cx="8503920" cy="430887"/>
          </a:xfrm>
          <a:prstGeom prst="rect">
            <a:avLst/>
          </a:prstGeom>
          <a:noFill/>
        </p:spPr>
        <p:txBody>
          <a:bodyPr wrap="square">
            <a:spAutoFit/>
          </a:bodyPr>
          <a:lstStyle/>
          <a:p>
            <a:r>
              <a:rPr lang="en-US" sz="2200" dirty="0">
                <a:latin typeface="Arial" panose="020B0604020202020204" pitchFamily="34" charset="0"/>
                <a:ea typeface="Roboto Slab" pitchFamily="34" charset="-122"/>
                <a:cs typeface="Arial" panose="020B0604020202020204" pitchFamily="34" charset="0"/>
              </a:rPr>
              <a:t>Promote resiliency throughout the County.</a:t>
            </a:r>
            <a:endParaRPr lang="en-US" sz="2200" dirty="0">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1B44DAFC-85E4-8E07-5084-785F954C1F07}"/>
              </a:ext>
            </a:extLst>
          </p:cNvPr>
          <p:cNvSpPr/>
          <p:nvPr/>
        </p:nvSpPr>
        <p:spPr>
          <a:xfrm>
            <a:off x="623047" y="4364410"/>
            <a:ext cx="2194560" cy="457200"/>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Goal 4</a:t>
            </a:r>
          </a:p>
        </p:txBody>
      </p:sp>
      <p:sp>
        <p:nvSpPr>
          <p:cNvPr id="16" name="TextBox 15">
            <a:extLst>
              <a:ext uri="{FF2B5EF4-FFF2-40B4-BE49-F238E27FC236}">
                <a16:creationId xmlns:a16="http://schemas.microsoft.com/office/drawing/2014/main" id="{44D765F1-99CE-0448-98E0-74BDAAAA79A5}"/>
              </a:ext>
            </a:extLst>
          </p:cNvPr>
          <p:cNvSpPr txBox="1"/>
          <p:nvPr/>
        </p:nvSpPr>
        <p:spPr>
          <a:xfrm>
            <a:off x="2944769" y="4372865"/>
            <a:ext cx="8503920" cy="430887"/>
          </a:xfrm>
          <a:prstGeom prst="rect">
            <a:avLst/>
          </a:prstGeom>
          <a:noFill/>
        </p:spPr>
        <p:txBody>
          <a:bodyPr wrap="square">
            <a:spAutoFit/>
          </a:bodyPr>
          <a:lstStyle/>
          <a:p>
            <a:r>
              <a:rPr lang="en-US" sz="2200" dirty="0">
                <a:latin typeface="Arial" panose="020B0604020202020204" pitchFamily="34" charset="0"/>
                <a:ea typeface="Roboto Slab" pitchFamily="34" charset="-122"/>
                <a:cs typeface="Arial" panose="020B0604020202020204" pitchFamily="34" charset="0"/>
              </a:rPr>
              <a:t>Protect the environment and natural resources.</a:t>
            </a:r>
            <a:endParaRPr lang="en-US" sz="2100" i="1" dirty="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9DF2EBDD-D990-8E20-0CB3-4BB2FE34198B}"/>
              </a:ext>
            </a:extLst>
          </p:cNvPr>
          <p:cNvSpPr/>
          <p:nvPr/>
        </p:nvSpPr>
        <p:spPr>
          <a:xfrm>
            <a:off x="623047" y="4956966"/>
            <a:ext cx="2194560" cy="457200"/>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Goal 5</a:t>
            </a:r>
          </a:p>
        </p:txBody>
      </p:sp>
      <p:sp>
        <p:nvSpPr>
          <p:cNvPr id="18" name="TextBox 17">
            <a:extLst>
              <a:ext uri="{FF2B5EF4-FFF2-40B4-BE49-F238E27FC236}">
                <a16:creationId xmlns:a16="http://schemas.microsoft.com/office/drawing/2014/main" id="{4A873F27-2BB8-7013-F505-BE3BD899C8B9}"/>
              </a:ext>
            </a:extLst>
          </p:cNvPr>
          <p:cNvSpPr txBox="1"/>
          <p:nvPr/>
        </p:nvSpPr>
        <p:spPr>
          <a:xfrm>
            <a:off x="2944769" y="4970122"/>
            <a:ext cx="8503920" cy="430887"/>
          </a:xfrm>
          <a:prstGeom prst="rect">
            <a:avLst/>
          </a:prstGeom>
          <a:noFill/>
        </p:spPr>
        <p:txBody>
          <a:bodyPr wrap="square">
            <a:spAutoFit/>
          </a:bodyPr>
          <a:lstStyle/>
          <a:p>
            <a:r>
              <a:rPr lang="en-US" sz="2200" dirty="0">
                <a:latin typeface="Arial" panose="020B0604020202020204" pitchFamily="34" charset="0"/>
                <a:ea typeface="Roboto Slab" pitchFamily="34" charset="-122"/>
                <a:cs typeface="Arial" panose="020B0604020202020204" pitchFamily="34" charset="0"/>
              </a:rPr>
              <a:t>Promote and support partnerships.</a:t>
            </a:r>
            <a:endParaRPr lang="en-US" sz="2100" i="1" dirty="0">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1C3E1D88-5E8B-2318-5B0F-8C678436C166}"/>
              </a:ext>
            </a:extLst>
          </p:cNvPr>
          <p:cNvSpPr/>
          <p:nvPr/>
        </p:nvSpPr>
        <p:spPr>
          <a:xfrm>
            <a:off x="623047" y="5549522"/>
            <a:ext cx="2194560" cy="457200"/>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Goal 6</a:t>
            </a:r>
          </a:p>
        </p:txBody>
      </p:sp>
      <p:sp>
        <p:nvSpPr>
          <p:cNvPr id="20" name="TextBox 19">
            <a:extLst>
              <a:ext uri="{FF2B5EF4-FFF2-40B4-BE49-F238E27FC236}">
                <a16:creationId xmlns:a16="http://schemas.microsoft.com/office/drawing/2014/main" id="{19358289-ED1F-6C8A-9B4C-D36870556DB7}"/>
              </a:ext>
            </a:extLst>
          </p:cNvPr>
          <p:cNvSpPr txBox="1"/>
          <p:nvPr/>
        </p:nvSpPr>
        <p:spPr>
          <a:xfrm>
            <a:off x="2944769" y="5562678"/>
            <a:ext cx="8503920" cy="430887"/>
          </a:xfrm>
          <a:prstGeom prst="rect">
            <a:avLst/>
          </a:prstGeom>
          <a:noFill/>
        </p:spPr>
        <p:txBody>
          <a:bodyPr wrap="square">
            <a:spAutoFit/>
          </a:bodyPr>
          <a:lstStyle/>
          <a:p>
            <a:r>
              <a:rPr lang="en-US" sz="2200" dirty="0">
                <a:latin typeface="Arial" panose="020B0604020202020204" pitchFamily="34" charset="0"/>
                <a:ea typeface="Roboto Slab" pitchFamily="34" charset="-122"/>
                <a:cs typeface="Arial" panose="020B0604020202020204" pitchFamily="34" charset="0"/>
              </a:rPr>
              <a:t>Enhance disaster preparedness, response, and recovery.</a:t>
            </a:r>
            <a:endParaRPr lang="en-US" sz="2100" i="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0C5C098-8646-ECE4-0631-D7A8C3194CD8}"/>
              </a:ext>
            </a:extLst>
          </p:cNvPr>
          <p:cNvSpPr txBox="1"/>
          <p:nvPr/>
        </p:nvSpPr>
        <p:spPr>
          <a:xfrm>
            <a:off x="623047" y="1377626"/>
            <a:ext cx="10319334" cy="830997"/>
          </a:xfrm>
          <a:prstGeom prst="rect">
            <a:avLst/>
          </a:prstGeom>
          <a:noFill/>
        </p:spPr>
        <p:txBody>
          <a:bodyPr wrap="square">
            <a:spAutoFit/>
          </a:bodyPr>
          <a:lstStyle/>
          <a:p>
            <a:pPr algn="ctr"/>
            <a:r>
              <a:rPr lang="en-US" sz="2400" b="1" dirty="0">
                <a:solidFill>
                  <a:srgbClr val="273E6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hazard mitigation goals represent the County’s long-term strategic vision for achieving successful mitigation efforts. </a:t>
            </a:r>
          </a:p>
        </p:txBody>
      </p:sp>
    </p:spTree>
    <p:extLst>
      <p:ext uri="{BB962C8B-B14F-4D97-AF65-F5344CB8AC3E}">
        <p14:creationId xmlns:p14="http://schemas.microsoft.com/office/powerpoint/2010/main" val="1337998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8798F-A36E-FBBF-DA96-C9FC2DACEB1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F9F1C31-2472-A510-BE7A-21FF0FC44F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6" name="TextBox 5">
            <a:extLst>
              <a:ext uri="{FF2B5EF4-FFF2-40B4-BE49-F238E27FC236}">
                <a16:creationId xmlns:a16="http://schemas.microsoft.com/office/drawing/2014/main" id="{B3B17725-7F58-0BD7-6D74-9E158FFE4131}"/>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Hazards Addressed</a:t>
            </a:r>
          </a:p>
        </p:txBody>
      </p:sp>
      <p:pic>
        <p:nvPicPr>
          <p:cNvPr id="8" name="Picture 7">
            <a:extLst>
              <a:ext uri="{FF2B5EF4-FFF2-40B4-BE49-F238E27FC236}">
                <a16:creationId xmlns:a16="http://schemas.microsoft.com/office/drawing/2014/main" id="{7E0E2160-5499-9CB0-0BAC-599AF8C8BB97}"/>
              </a:ext>
            </a:extLst>
          </p:cNvPr>
          <p:cNvPicPr>
            <a:picLocks noChangeAspect="1"/>
          </p:cNvPicPr>
          <p:nvPr/>
        </p:nvPicPr>
        <p:blipFill>
          <a:blip r:embed="rId4"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sp>
        <p:nvSpPr>
          <p:cNvPr id="9" name="Rectangle 8">
            <a:extLst>
              <a:ext uri="{FF2B5EF4-FFF2-40B4-BE49-F238E27FC236}">
                <a16:creationId xmlns:a16="http://schemas.microsoft.com/office/drawing/2014/main" id="{0AED3D90-E7B6-48F4-B01D-D4975CDCE4D9}"/>
              </a:ext>
            </a:extLst>
          </p:cNvPr>
          <p:cNvSpPr/>
          <p:nvPr/>
        </p:nvSpPr>
        <p:spPr>
          <a:xfrm>
            <a:off x="840092" y="1577652"/>
            <a:ext cx="5138411" cy="670810"/>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Drought</a:t>
            </a:r>
          </a:p>
        </p:txBody>
      </p:sp>
      <p:sp>
        <p:nvSpPr>
          <p:cNvPr id="10" name="Rectangle 9">
            <a:extLst>
              <a:ext uri="{FF2B5EF4-FFF2-40B4-BE49-F238E27FC236}">
                <a16:creationId xmlns:a16="http://schemas.microsoft.com/office/drawing/2014/main" id="{5D0BE54A-1FA8-E041-5D50-A479CE846E0A}"/>
              </a:ext>
            </a:extLst>
          </p:cNvPr>
          <p:cNvSpPr/>
          <p:nvPr/>
        </p:nvSpPr>
        <p:spPr>
          <a:xfrm>
            <a:off x="6073279" y="1577652"/>
            <a:ext cx="5138411" cy="665840"/>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Earthquake</a:t>
            </a:r>
          </a:p>
        </p:txBody>
      </p:sp>
      <p:sp>
        <p:nvSpPr>
          <p:cNvPr id="11" name="Rectangle 10">
            <a:extLst>
              <a:ext uri="{FF2B5EF4-FFF2-40B4-BE49-F238E27FC236}">
                <a16:creationId xmlns:a16="http://schemas.microsoft.com/office/drawing/2014/main" id="{8F8A4C42-69C9-C0BE-37E6-89E59725129A}"/>
              </a:ext>
            </a:extLst>
          </p:cNvPr>
          <p:cNvSpPr/>
          <p:nvPr/>
        </p:nvSpPr>
        <p:spPr>
          <a:xfrm>
            <a:off x="6073279" y="3053647"/>
            <a:ext cx="5138414" cy="692956"/>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Heat Wave/Extreme Heat</a:t>
            </a:r>
            <a:r>
              <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(NEW)</a:t>
            </a:r>
            <a:endParaRPr lang="en-US" sz="2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9A6592FE-9DA9-6F99-1F5E-4D17BCC6ED3D}"/>
              </a:ext>
            </a:extLst>
          </p:cNvPr>
          <p:cNvSpPr/>
          <p:nvPr/>
        </p:nvSpPr>
        <p:spPr>
          <a:xfrm>
            <a:off x="840087" y="2285595"/>
            <a:ext cx="5138414" cy="731520"/>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Flood</a:t>
            </a:r>
          </a:p>
          <a:p>
            <a:pPr algn="ct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(riverine, flash/urban, ice jam, dam and levee failure)</a:t>
            </a:r>
            <a:endPar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6122EB0E-CA18-8A17-6FAB-815BD1702D3B}"/>
              </a:ext>
            </a:extLst>
          </p:cNvPr>
          <p:cNvSpPr/>
          <p:nvPr/>
        </p:nvSpPr>
        <p:spPr>
          <a:xfrm>
            <a:off x="840087" y="3783735"/>
            <a:ext cx="5138414" cy="1355706"/>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Invasive Species and Infestation</a:t>
            </a:r>
          </a:p>
          <a:p>
            <a:pPr algn="ct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(Emerald Ash Borer, Hemlock Woolly Adelgid, True Armyworm, Common Reed (Phragmites), Eurasian Watermilfoil, Water Chestnut, Tick-Borne Diseases, Mosquito-Borne Diseases)</a:t>
            </a:r>
          </a:p>
        </p:txBody>
      </p:sp>
      <p:sp>
        <p:nvSpPr>
          <p:cNvPr id="16" name="Rectangle 15">
            <a:extLst>
              <a:ext uri="{FF2B5EF4-FFF2-40B4-BE49-F238E27FC236}">
                <a16:creationId xmlns:a16="http://schemas.microsoft.com/office/drawing/2014/main" id="{4E9F93C8-BC2A-AA9C-0298-7DB27DA5FD2B}"/>
              </a:ext>
            </a:extLst>
          </p:cNvPr>
          <p:cNvSpPr/>
          <p:nvPr/>
        </p:nvSpPr>
        <p:spPr>
          <a:xfrm>
            <a:off x="6073279" y="3786599"/>
            <a:ext cx="5138413" cy="1321173"/>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Severe Weather</a:t>
            </a:r>
          </a:p>
          <a:p>
            <a:pPr algn="ct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(thunderstorm, hail, strong winds, tornado, hurricane/tropical storm, nor'easter)</a:t>
            </a:r>
          </a:p>
        </p:txBody>
      </p:sp>
      <p:sp>
        <p:nvSpPr>
          <p:cNvPr id="17" name="Rectangle 16">
            <a:extLst>
              <a:ext uri="{FF2B5EF4-FFF2-40B4-BE49-F238E27FC236}">
                <a16:creationId xmlns:a16="http://schemas.microsoft.com/office/drawing/2014/main" id="{98B072C0-5633-5212-1CCD-AF5DB207A7CC}"/>
              </a:ext>
            </a:extLst>
          </p:cNvPr>
          <p:cNvSpPr/>
          <p:nvPr/>
        </p:nvSpPr>
        <p:spPr>
          <a:xfrm>
            <a:off x="6073279" y="5146410"/>
            <a:ext cx="5138412" cy="731520"/>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Winter Weather</a:t>
            </a:r>
          </a:p>
          <a:p>
            <a:pPr algn="ct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(blizzards, heavy snow, ice storms, cold wave/extreme cold)</a:t>
            </a:r>
            <a:endPar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DEEA34B3-7156-B5D4-A6F4-F20109741F7A}"/>
              </a:ext>
            </a:extLst>
          </p:cNvPr>
          <p:cNvSpPr/>
          <p:nvPr/>
        </p:nvSpPr>
        <p:spPr>
          <a:xfrm>
            <a:off x="840089" y="5165199"/>
            <a:ext cx="5138412" cy="703421"/>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Wildfire</a:t>
            </a:r>
            <a:r>
              <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(NEW)</a:t>
            </a:r>
            <a:endParaRPr lang="en-US" sz="2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2C9A437B-B6D8-0AB6-AA0F-BA6C86885931}"/>
              </a:ext>
            </a:extLst>
          </p:cNvPr>
          <p:cNvSpPr/>
          <p:nvPr/>
        </p:nvSpPr>
        <p:spPr>
          <a:xfrm>
            <a:off x="840087" y="3042874"/>
            <a:ext cx="5138414" cy="703728"/>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Harmful Algal Bloom</a:t>
            </a:r>
          </a:p>
        </p:txBody>
      </p:sp>
      <p:sp>
        <p:nvSpPr>
          <p:cNvPr id="3" name="TextBox 2">
            <a:extLst>
              <a:ext uri="{FF2B5EF4-FFF2-40B4-BE49-F238E27FC236}">
                <a16:creationId xmlns:a16="http://schemas.microsoft.com/office/drawing/2014/main" id="{B309C6C0-BF32-B5DC-AB3F-A12B4B2EC23C}"/>
              </a:ext>
            </a:extLst>
          </p:cNvPr>
          <p:cNvSpPr txBox="1"/>
          <p:nvPr/>
        </p:nvSpPr>
        <p:spPr>
          <a:xfrm>
            <a:off x="792699" y="6234455"/>
            <a:ext cx="10371603" cy="461665"/>
          </a:xfrm>
          <a:prstGeom prst="rect">
            <a:avLst/>
          </a:prstGeom>
          <a:noFill/>
        </p:spPr>
        <p:txBody>
          <a:bodyPr wrap="square">
            <a:spAutoFit/>
          </a:bodyPr>
          <a:lstStyle/>
          <a:p>
            <a:pPr algn="ctr"/>
            <a:r>
              <a:rPr lang="en-US" sz="2400" b="1" dirty="0">
                <a:solidFill>
                  <a:srgbClr val="273E6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 Plan </a:t>
            </a:r>
            <a:r>
              <a:rPr lang="en-US" sz="2400" b="1" u="sng" dirty="0">
                <a:solidFill>
                  <a:srgbClr val="273E6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only</a:t>
            </a:r>
            <a:r>
              <a:rPr lang="en-US" sz="2400" b="1" dirty="0">
                <a:solidFill>
                  <a:srgbClr val="273E6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addresses natural hazards</a:t>
            </a:r>
          </a:p>
        </p:txBody>
      </p:sp>
      <p:sp>
        <p:nvSpPr>
          <p:cNvPr id="4" name="Rectangle 3">
            <a:extLst>
              <a:ext uri="{FF2B5EF4-FFF2-40B4-BE49-F238E27FC236}">
                <a16:creationId xmlns:a16="http://schemas.microsoft.com/office/drawing/2014/main" id="{60F4CEE0-A95B-5A4E-9C64-EBF12A8E2C88}"/>
              </a:ext>
            </a:extLst>
          </p:cNvPr>
          <p:cNvSpPr/>
          <p:nvPr/>
        </p:nvSpPr>
        <p:spPr>
          <a:xfrm>
            <a:off x="6073279" y="2283488"/>
            <a:ext cx="5138414" cy="731520"/>
          </a:xfrm>
          <a:prstGeom prst="rect">
            <a:avLst/>
          </a:prstGeom>
          <a:solidFill>
            <a:srgbClr val="273E6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Geological Hazards</a:t>
            </a:r>
          </a:p>
          <a:p>
            <a:pPr algn="ct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(landslides, land subsidence, mudboils)</a:t>
            </a:r>
            <a:endPar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1567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331FD-0071-744E-0C31-E16961630C9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4C98F55-DC54-48E0-8AB2-C328B7234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6" name="TextBox 5">
            <a:extLst>
              <a:ext uri="{FF2B5EF4-FFF2-40B4-BE49-F238E27FC236}">
                <a16:creationId xmlns:a16="http://schemas.microsoft.com/office/drawing/2014/main" id="{7DB31286-CE03-F43D-A2B9-7C375CEACA16}"/>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Countywide Hazard Ranking</a:t>
            </a:r>
          </a:p>
        </p:txBody>
      </p:sp>
      <p:pic>
        <p:nvPicPr>
          <p:cNvPr id="8" name="Picture 7">
            <a:extLst>
              <a:ext uri="{FF2B5EF4-FFF2-40B4-BE49-F238E27FC236}">
                <a16:creationId xmlns:a16="http://schemas.microsoft.com/office/drawing/2014/main" id="{FBD7F7AA-A60D-1B72-90AF-897747B89F17}"/>
              </a:ext>
            </a:extLst>
          </p:cNvPr>
          <p:cNvPicPr>
            <a:picLocks noChangeAspect="1"/>
          </p:cNvPicPr>
          <p:nvPr/>
        </p:nvPicPr>
        <p:blipFill>
          <a:blip r:embed="rId4"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graphicFrame>
        <p:nvGraphicFramePr>
          <p:cNvPr id="21" name="Table 20">
            <a:extLst>
              <a:ext uri="{FF2B5EF4-FFF2-40B4-BE49-F238E27FC236}">
                <a16:creationId xmlns:a16="http://schemas.microsoft.com/office/drawing/2014/main" id="{59006851-5E2C-87A1-4365-ADE4CFB69F4B}"/>
              </a:ext>
            </a:extLst>
          </p:cNvPr>
          <p:cNvGraphicFramePr>
            <a:graphicFrameLocks noGrp="1"/>
          </p:cNvGraphicFramePr>
          <p:nvPr>
            <p:extLst>
              <p:ext uri="{D42A27DB-BD31-4B8C-83A1-F6EECF244321}">
                <p14:modId xmlns:p14="http://schemas.microsoft.com/office/powerpoint/2010/main" val="2384221008"/>
              </p:ext>
            </p:extLst>
          </p:nvPr>
        </p:nvGraphicFramePr>
        <p:xfrm>
          <a:off x="609600" y="1567815"/>
          <a:ext cx="10972800" cy="4480560"/>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val="1510685860"/>
                    </a:ext>
                  </a:extLst>
                </a:gridCol>
                <a:gridCol w="4572000">
                  <a:extLst>
                    <a:ext uri="{9D8B030D-6E8A-4147-A177-3AD203B41FA5}">
                      <a16:colId xmlns:a16="http://schemas.microsoft.com/office/drawing/2014/main" val="1048825043"/>
                    </a:ext>
                  </a:extLst>
                </a:gridCol>
                <a:gridCol w="914400">
                  <a:extLst>
                    <a:ext uri="{9D8B030D-6E8A-4147-A177-3AD203B41FA5}">
                      <a16:colId xmlns:a16="http://schemas.microsoft.com/office/drawing/2014/main" val="2865157891"/>
                    </a:ext>
                  </a:extLst>
                </a:gridCol>
                <a:gridCol w="4572000">
                  <a:extLst>
                    <a:ext uri="{9D8B030D-6E8A-4147-A177-3AD203B41FA5}">
                      <a16:colId xmlns:a16="http://schemas.microsoft.com/office/drawing/2014/main" val="2808020263"/>
                    </a:ext>
                  </a:extLst>
                </a:gridCol>
              </a:tblGrid>
              <a:tr h="365556">
                <a:tc>
                  <a:txBody>
                    <a:bodyPr/>
                    <a:lstStyle/>
                    <a:p>
                      <a:r>
                        <a:rPr lang="en-US" dirty="0">
                          <a:solidFill>
                            <a:schemeClr val="tx1"/>
                          </a:solidFill>
                          <a:latin typeface="Arial" panose="020B0604020202020204" pitchFamily="34" charset="0"/>
                          <a:cs typeface="Arial" panose="020B0604020202020204" pitchFamily="34" charset="0"/>
                        </a:rPr>
                        <a:t>Rank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l"/>
                      <a:r>
                        <a:rPr lang="en-US" dirty="0">
                          <a:solidFill>
                            <a:schemeClr val="tx1"/>
                          </a:solidFill>
                          <a:latin typeface="Arial" panose="020B0604020202020204" pitchFamily="34" charset="0"/>
                          <a:cs typeface="Arial" panose="020B0604020202020204" pitchFamily="34" charset="0"/>
                        </a:rPr>
                        <a:t>Hazard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dirty="0">
                          <a:solidFill>
                            <a:schemeClr val="tx1"/>
                          </a:solidFill>
                          <a:latin typeface="Arial" panose="020B0604020202020204" pitchFamily="34" charset="0"/>
                          <a:cs typeface="Arial" panose="020B0604020202020204" pitchFamily="34" charset="0"/>
                        </a:rPr>
                        <a:t>Rank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l"/>
                      <a:r>
                        <a:rPr lang="en-US" dirty="0">
                          <a:solidFill>
                            <a:schemeClr val="tx1"/>
                          </a:solidFill>
                          <a:latin typeface="Arial" panose="020B0604020202020204" pitchFamily="34" charset="0"/>
                          <a:cs typeface="Arial" panose="020B0604020202020204" pitchFamily="34" charset="0"/>
                        </a:rPr>
                        <a:t>Hazard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99431558"/>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l"/>
                      <a:r>
                        <a:rPr lang="en-US" sz="1600" i="0" dirty="0">
                          <a:solidFill>
                            <a:schemeClr val="tx1"/>
                          </a:solidFill>
                          <a:latin typeface="Arial" panose="020B0604020202020204" pitchFamily="34" charset="0"/>
                          <a:cs typeface="Arial" panose="020B0604020202020204" pitchFamily="34" charset="0"/>
                        </a:rPr>
                        <a:t>Urban/Flash Flood </a:t>
                      </a:r>
                      <a:r>
                        <a:rPr lang="en-US" sz="1400" b="1" i="1" dirty="0">
                          <a:solidFill>
                            <a:schemeClr val="tx1"/>
                          </a:solidFill>
                          <a:latin typeface="Arial" panose="020B0604020202020204" pitchFamily="34" charset="0"/>
                          <a:cs typeface="Arial" panose="020B0604020202020204" pitchFamily="34" charset="0"/>
                        </a:rPr>
                        <a:t>(Flood)</a:t>
                      </a:r>
                      <a:endParaRPr lang="en-US" sz="16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latin typeface="Arial" panose="020B0604020202020204" pitchFamily="34" charset="0"/>
                          <a:cs typeface="Arial" panose="020B0604020202020204" pitchFamily="34" charset="0"/>
                        </a:rPr>
                        <a:t>Tropical Storm/Hurricane </a:t>
                      </a:r>
                      <a:r>
                        <a:rPr lang="en-US" sz="1400" b="1" i="1" dirty="0">
                          <a:solidFill>
                            <a:schemeClr val="tx1"/>
                          </a:solidFill>
                          <a:latin typeface="Arial" panose="020B0604020202020204" pitchFamily="34" charset="0"/>
                          <a:cs typeface="Arial" panose="020B0604020202020204" pitchFamily="34" charset="0"/>
                        </a:rPr>
                        <a:t>(Severe Weather)</a:t>
                      </a:r>
                      <a:endParaRPr lang="en-US" sz="16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2850153"/>
                  </a:ext>
                </a:extLst>
              </a:tr>
              <a:tr h="447841">
                <a:tc>
                  <a:txBody>
                    <a:bodyPr/>
                    <a:lstStyle/>
                    <a:p>
                      <a:pPr algn="ctr"/>
                      <a:r>
                        <a:rPr lang="en-US" sz="2000" dirty="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Winter Weather </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(blizzards, lake effect snow, nor’easter, ice storm)</a:t>
                      </a:r>
                      <a:endPar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latin typeface="Arial" panose="020B0604020202020204" pitchFamily="34" charset="0"/>
                          <a:cs typeface="Arial" panose="020B0604020202020204" pitchFamily="34" charset="0"/>
                        </a:rPr>
                        <a:t>Dam and Levee Failure</a:t>
                      </a:r>
                      <a:r>
                        <a:rPr lang="en-US" sz="1600" b="1" dirty="0">
                          <a:solidFill>
                            <a:schemeClr val="tx1"/>
                          </a:solidFill>
                          <a:latin typeface="Arial" panose="020B0604020202020204" pitchFamily="34" charset="0"/>
                          <a:cs typeface="Arial" panose="020B0604020202020204" pitchFamily="34" charset="0"/>
                        </a:rPr>
                        <a:t> </a:t>
                      </a:r>
                      <a:r>
                        <a:rPr lang="en-US" sz="1400" b="1" i="1" dirty="0">
                          <a:solidFill>
                            <a:schemeClr val="tx1"/>
                          </a:solidFill>
                          <a:latin typeface="Arial" panose="020B0604020202020204" pitchFamily="34" charset="0"/>
                          <a:cs typeface="Arial" panose="020B0604020202020204" pitchFamily="34" charset="0"/>
                        </a:rPr>
                        <a:t>(Flood)</a:t>
                      </a:r>
                      <a:endParaRPr lang="en-US" sz="16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5633555"/>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l"/>
                      <a:r>
                        <a:rPr lang="en-US" sz="1600" dirty="0">
                          <a:solidFill>
                            <a:schemeClr val="tx1"/>
                          </a:solidFill>
                          <a:latin typeface="Arial" panose="020B0604020202020204" pitchFamily="34" charset="0"/>
                          <a:cs typeface="Arial" panose="020B0604020202020204" pitchFamily="34" charset="0"/>
                        </a:rPr>
                        <a:t>Strong Winds/Damaging Winds </a:t>
                      </a:r>
                      <a:r>
                        <a:rPr lang="en-US" sz="1400" b="1" i="1" dirty="0">
                          <a:solidFill>
                            <a:schemeClr val="tx1"/>
                          </a:solidFill>
                          <a:latin typeface="Arial" panose="020B0604020202020204" pitchFamily="34" charset="0"/>
                          <a:cs typeface="Arial" panose="020B0604020202020204" pitchFamily="34" charset="0"/>
                        </a:rPr>
                        <a:t>(Severe Weather)</a:t>
                      </a:r>
                      <a:endParaRPr lang="en-US" sz="16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i="0" dirty="0">
                          <a:solidFill>
                            <a:schemeClr val="tx1"/>
                          </a:solidFill>
                          <a:latin typeface="Arial" panose="020B0604020202020204" pitchFamily="34" charset="0"/>
                          <a:cs typeface="Arial" panose="020B0604020202020204" pitchFamily="34" charset="0"/>
                        </a:rPr>
                        <a:t>Hail</a:t>
                      </a:r>
                      <a:r>
                        <a:rPr lang="en-US" sz="1800" i="0" dirty="0">
                          <a:solidFill>
                            <a:schemeClr val="tx1"/>
                          </a:solidFill>
                          <a:latin typeface="Arial" panose="020B0604020202020204" pitchFamily="34" charset="0"/>
                          <a:cs typeface="Arial" panose="020B0604020202020204" pitchFamily="34" charset="0"/>
                        </a:rPr>
                        <a:t> </a:t>
                      </a:r>
                      <a:r>
                        <a:rPr lang="en-US" sz="1400" b="1" i="1" dirty="0">
                          <a:solidFill>
                            <a:schemeClr val="tx1"/>
                          </a:solidFill>
                          <a:latin typeface="Arial" panose="020B0604020202020204" pitchFamily="34" charset="0"/>
                          <a:cs typeface="Arial" panose="020B0604020202020204" pitchFamily="34" charset="0"/>
                        </a:rPr>
                        <a:t>(Severe Weather)</a:t>
                      </a:r>
                      <a:endParaRPr lang="en-US" sz="1800" b="1"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9440100"/>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l"/>
                      <a:r>
                        <a:rPr lang="en-US" sz="1600" dirty="0">
                          <a:solidFill>
                            <a:schemeClr val="tx1"/>
                          </a:solidFill>
                          <a:latin typeface="Arial" panose="020B0604020202020204" pitchFamily="34" charset="0"/>
                          <a:cs typeface="Arial" panose="020B0604020202020204" pitchFamily="34" charset="0"/>
                        </a:rPr>
                        <a:t>Harmful Algal Bloom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i="0" dirty="0">
                          <a:solidFill>
                            <a:schemeClr val="tx1"/>
                          </a:solidFill>
                          <a:latin typeface="Arial" panose="020B0604020202020204" pitchFamily="34" charset="0"/>
                          <a:cs typeface="Arial" panose="020B0604020202020204" pitchFamily="34" charset="0"/>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l"/>
                      <a:r>
                        <a:rPr kumimoji="0" lang="en-US" sz="16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rPr>
                        <a:t>Earthquake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6295044"/>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l"/>
                      <a:r>
                        <a:rPr lang="en-US" sz="1600" dirty="0">
                          <a:solidFill>
                            <a:schemeClr val="tx1"/>
                          </a:solidFill>
                          <a:latin typeface="Arial" panose="020B0604020202020204" pitchFamily="34" charset="0"/>
                          <a:cs typeface="Arial" panose="020B0604020202020204" pitchFamily="34" charset="0"/>
                        </a:rPr>
                        <a:t>Severe Thunderstorm </a:t>
                      </a:r>
                      <a:r>
                        <a:rPr lang="en-US" sz="1400" b="1" i="1" dirty="0">
                          <a:solidFill>
                            <a:schemeClr val="tx1"/>
                          </a:solidFill>
                          <a:latin typeface="Arial" panose="020B0604020202020204" pitchFamily="34" charset="0"/>
                          <a:cs typeface="Arial" panose="020B0604020202020204" pitchFamily="34" charset="0"/>
                        </a:rPr>
                        <a:t>(Severe Weather)</a:t>
                      </a:r>
                      <a:endParaRPr lang="en-US" sz="16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i="0" dirty="0">
                          <a:solidFill>
                            <a:schemeClr val="tx1"/>
                          </a:solidFill>
                          <a:latin typeface="Arial" panose="020B0604020202020204" pitchFamily="34" charset="0"/>
                          <a:cs typeface="Arial" panose="020B0604020202020204" pitchFamily="34" charset="0"/>
                        </a:rPr>
                        <a:t>Tornado</a:t>
                      </a:r>
                      <a:r>
                        <a:rPr lang="en-US" sz="1800" i="0" dirty="0">
                          <a:solidFill>
                            <a:schemeClr val="tx1"/>
                          </a:solidFill>
                          <a:latin typeface="Arial" panose="020B0604020202020204" pitchFamily="34" charset="0"/>
                          <a:cs typeface="Arial" panose="020B0604020202020204" pitchFamily="34" charset="0"/>
                        </a:rPr>
                        <a:t> </a:t>
                      </a:r>
                      <a:r>
                        <a:rPr lang="en-US" sz="1400" b="1" i="1" dirty="0">
                          <a:solidFill>
                            <a:schemeClr val="tx1"/>
                          </a:solidFill>
                          <a:latin typeface="Arial" panose="020B0604020202020204" pitchFamily="34" charset="0"/>
                          <a:cs typeface="Arial" panose="020B0604020202020204" pitchFamily="34" charset="0"/>
                        </a:rPr>
                        <a:t>(Severe Weather)</a:t>
                      </a:r>
                      <a:endParaRPr lang="en-US" sz="1800" b="1"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1344614"/>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l"/>
                      <a:r>
                        <a:rPr lang="en-US" sz="1600" i="0" dirty="0">
                          <a:solidFill>
                            <a:schemeClr val="tx1"/>
                          </a:solidFill>
                          <a:latin typeface="Arial" panose="020B0604020202020204" pitchFamily="34" charset="0"/>
                          <a:cs typeface="Arial" panose="020B0604020202020204" pitchFamily="34" charset="0"/>
                        </a:rPr>
                        <a:t>Riverine/Creek/Ice Jam </a:t>
                      </a:r>
                      <a:r>
                        <a:rPr lang="en-US" sz="1400" b="1" i="1" dirty="0">
                          <a:solidFill>
                            <a:schemeClr val="tx1"/>
                          </a:solidFill>
                          <a:latin typeface="Arial" panose="020B0604020202020204" pitchFamily="34" charset="0"/>
                          <a:cs typeface="Arial" panose="020B0604020202020204" pitchFamily="34" charset="0"/>
                        </a:rPr>
                        <a:t>(Flood)</a:t>
                      </a:r>
                      <a:endParaRPr lang="en-US" sz="16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i="0" dirty="0">
                          <a:solidFill>
                            <a:schemeClr val="tx1"/>
                          </a:solidFill>
                          <a:latin typeface="Arial" panose="020B0604020202020204" pitchFamily="34" charset="0"/>
                          <a:cs typeface="Arial" panose="020B0604020202020204" pitchFamily="34" charset="0"/>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i="0" dirty="0">
                          <a:solidFill>
                            <a:schemeClr val="tx1"/>
                          </a:solidFill>
                          <a:latin typeface="Arial" panose="020B0604020202020204" pitchFamily="34" charset="0"/>
                          <a:cs typeface="Arial" panose="020B0604020202020204" pitchFamily="34" charset="0"/>
                        </a:rPr>
                        <a:t>Wildfire</a:t>
                      </a:r>
                      <a:endParaRPr lang="en-US" sz="140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8375989"/>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l"/>
                      <a:r>
                        <a:rPr lang="en-US" sz="1600" dirty="0">
                          <a:solidFill>
                            <a:schemeClr val="tx1"/>
                          </a:solidFill>
                          <a:latin typeface="Arial" panose="020B0604020202020204" pitchFamily="34" charset="0"/>
                          <a:cs typeface="Arial" panose="020B0604020202020204" pitchFamily="34" charset="0"/>
                        </a:rPr>
                        <a:t>Invasive Species and Infestation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i="0" dirty="0">
                          <a:solidFill>
                            <a:schemeClr val="tx1"/>
                          </a:solidFill>
                          <a:latin typeface="Arial" panose="020B0604020202020204" pitchFamily="34" charset="0"/>
                          <a:cs typeface="Arial" panose="020B0604020202020204" pitchFamily="34" charset="0"/>
                        </a:rPr>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i="0" dirty="0">
                          <a:solidFill>
                            <a:schemeClr val="tx1"/>
                          </a:solidFill>
                          <a:latin typeface="Arial" panose="020B0604020202020204" pitchFamily="34" charset="0"/>
                          <a:cs typeface="Arial" panose="020B0604020202020204" pitchFamily="34" charset="0"/>
                        </a:rPr>
                        <a:t>Landslide </a:t>
                      </a:r>
                      <a:r>
                        <a:rPr lang="en-US" sz="1400" b="1" i="1" dirty="0">
                          <a:solidFill>
                            <a:schemeClr val="tx1"/>
                          </a:solidFill>
                          <a:latin typeface="Arial" panose="020B0604020202020204" pitchFamily="34" charset="0"/>
                          <a:cs typeface="Arial" panose="020B0604020202020204" pitchFamily="34" charset="0"/>
                        </a:rPr>
                        <a:t>(Geological Hazards)</a:t>
                      </a:r>
                      <a:endParaRPr lang="en-US" sz="1800" b="1"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177415"/>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l"/>
                      <a:r>
                        <a:rPr lang="en-US" sz="1600" dirty="0">
                          <a:solidFill>
                            <a:schemeClr val="tx1"/>
                          </a:solidFill>
                          <a:latin typeface="Arial" panose="020B0604020202020204" pitchFamily="34" charset="0"/>
                          <a:cs typeface="Arial" panose="020B0604020202020204" pitchFamily="34" charset="0"/>
                        </a:rPr>
                        <a:t>Cold Wave/Extreme Cold </a:t>
                      </a:r>
                      <a:r>
                        <a:rPr lang="en-US" sz="1400" b="1" i="1" dirty="0">
                          <a:solidFill>
                            <a:schemeClr val="tx1"/>
                          </a:solidFill>
                          <a:latin typeface="Arial" panose="020B0604020202020204" pitchFamily="34" charset="0"/>
                          <a:cs typeface="Arial" panose="020B0604020202020204" pitchFamily="34" charset="0"/>
                        </a:rPr>
                        <a:t>(Winter Weather)</a:t>
                      </a:r>
                      <a:endParaRPr lang="en-US" sz="16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i="0" dirty="0">
                          <a:solidFill>
                            <a:schemeClr val="tx1"/>
                          </a:solidFill>
                          <a:latin typeface="Arial" panose="020B0604020202020204" pitchFamily="34" charset="0"/>
                          <a:cs typeface="Arial" panose="020B0604020202020204" pitchFamily="34" charset="0"/>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i="0" dirty="0">
                          <a:solidFill>
                            <a:schemeClr val="tx1"/>
                          </a:solidFill>
                          <a:latin typeface="Arial" panose="020B0604020202020204" pitchFamily="34" charset="0"/>
                          <a:cs typeface="Arial" panose="020B0604020202020204" pitchFamily="34" charset="0"/>
                        </a:rPr>
                        <a:t>Land Subsidence </a:t>
                      </a:r>
                      <a:r>
                        <a:rPr lang="en-US" sz="1400" b="1" i="1" dirty="0">
                          <a:solidFill>
                            <a:schemeClr val="tx1"/>
                          </a:solidFill>
                          <a:latin typeface="Arial" panose="020B0604020202020204" pitchFamily="34" charset="0"/>
                          <a:cs typeface="Arial" panose="020B0604020202020204" pitchFamily="34" charset="0"/>
                        </a:rPr>
                        <a:t>(Geological Hazards)</a:t>
                      </a:r>
                      <a:endParaRPr lang="en-US" sz="18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3216874"/>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latin typeface="Arial" panose="020B0604020202020204" pitchFamily="34" charset="0"/>
                          <a:cs typeface="Arial" panose="020B0604020202020204" pitchFamily="34" charset="0"/>
                        </a:rPr>
                        <a:t>Heat Wave/Extreme Heat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i="0" dirty="0">
                          <a:solidFill>
                            <a:schemeClr val="tx1"/>
                          </a:solidFill>
                          <a:latin typeface="Arial" panose="020B0604020202020204" pitchFamily="34" charset="0"/>
                          <a:cs typeface="Arial" panose="020B0604020202020204" pitchFamily="34" charset="0"/>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i="0" dirty="0">
                          <a:solidFill>
                            <a:schemeClr val="tx1"/>
                          </a:solidFill>
                          <a:latin typeface="Arial" panose="020B0604020202020204" pitchFamily="34" charset="0"/>
                          <a:cs typeface="Arial" panose="020B0604020202020204" pitchFamily="34" charset="0"/>
                        </a:rPr>
                        <a:t>Mudboils</a:t>
                      </a:r>
                      <a:r>
                        <a:rPr lang="en-US" sz="1800" i="0" dirty="0">
                          <a:solidFill>
                            <a:schemeClr val="tx1"/>
                          </a:solidFill>
                          <a:latin typeface="Arial" panose="020B0604020202020204" pitchFamily="34" charset="0"/>
                          <a:cs typeface="Arial" panose="020B0604020202020204" pitchFamily="34" charset="0"/>
                        </a:rPr>
                        <a:t> </a:t>
                      </a:r>
                      <a:r>
                        <a:rPr lang="en-US" sz="1400" b="1" i="1" dirty="0">
                          <a:solidFill>
                            <a:schemeClr val="tx1"/>
                          </a:solidFill>
                          <a:latin typeface="Arial" panose="020B0604020202020204" pitchFamily="34" charset="0"/>
                          <a:cs typeface="Arial" panose="020B0604020202020204" pitchFamily="34" charset="0"/>
                        </a:rPr>
                        <a:t>(Geological Hazards)</a:t>
                      </a:r>
                      <a:endParaRPr lang="en-US" sz="16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3922088"/>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latin typeface="Arial" panose="020B0604020202020204" pitchFamily="34" charset="0"/>
                          <a:cs typeface="Arial" panose="020B0604020202020204" pitchFamily="34" charset="0"/>
                        </a:rPr>
                        <a:t>Drought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endParaRPr lang="en-US" sz="200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a:endParaRPr lang="en-US" sz="14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6009116"/>
                  </a:ext>
                </a:extLst>
              </a:tr>
            </a:tbl>
          </a:graphicData>
        </a:graphic>
      </p:graphicFrame>
    </p:spTree>
    <p:extLst>
      <p:ext uri="{BB962C8B-B14F-4D97-AF65-F5344CB8AC3E}">
        <p14:creationId xmlns:p14="http://schemas.microsoft.com/office/powerpoint/2010/main" val="2508762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26CCA-6112-39F0-82E2-08D4A797072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41FC9D8-F1EE-92E5-58FA-6063EA2763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6" name="TextBox 5">
            <a:extLst>
              <a:ext uri="{FF2B5EF4-FFF2-40B4-BE49-F238E27FC236}">
                <a16:creationId xmlns:a16="http://schemas.microsoft.com/office/drawing/2014/main" id="{193BA3A8-C96E-F8D1-89F9-15FA7049AA9A}"/>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Jurisdictional Hazard Ranking</a:t>
            </a:r>
          </a:p>
        </p:txBody>
      </p:sp>
      <p:pic>
        <p:nvPicPr>
          <p:cNvPr id="8" name="Picture 7">
            <a:extLst>
              <a:ext uri="{FF2B5EF4-FFF2-40B4-BE49-F238E27FC236}">
                <a16:creationId xmlns:a16="http://schemas.microsoft.com/office/drawing/2014/main" id="{33DAD86E-5042-911A-C750-0C93C8478B17}"/>
              </a:ext>
            </a:extLst>
          </p:cNvPr>
          <p:cNvPicPr>
            <a:picLocks noChangeAspect="1"/>
          </p:cNvPicPr>
          <p:nvPr/>
        </p:nvPicPr>
        <p:blipFill>
          <a:blip r:embed="rId5"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graphicFrame>
        <p:nvGraphicFramePr>
          <p:cNvPr id="21" name="Table 20">
            <a:extLst>
              <a:ext uri="{FF2B5EF4-FFF2-40B4-BE49-F238E27FC236}">
                <a16:creationId xmlns:a16="http://schemas.microsoft.com/office/drawing/2014/main" id="{8883647C-3A06-0268-889D-CF146672143F}"/>
              </a:ext>
            </a:extLst>
          </p:cNvPr>
          <p:cNvGraphicFramePr>
            <a:graphicFrameLocks noGrp="1"/>
          </p:cNvGraphicFramePr>
          <p:nvPr>
            <p:extLst>
              <p:ext uri="{D42A27DB-BD31-4B8C-83A1-F6EECF244321}">
                <p14:modId xmlns:p14="http://schemas.microsoft.com/office/powerpoint/2010/main" val="2513464421"/>
              </p:ext>
            </p:extLst>
          </p:nvPr>
        </p:nvGraphicFramePr>
        <p:xfrm>
          <a:off x="609600" y="1567815"/>
          <a:ext cx="10972800" cy="4806481"/>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val="1510685860"/>
                    </a:ext>
                  </a:extLst>
                </a:gridCol>
                <a:gridCol w="4572000">
                  <a:extLst>
                    <a:ext uri="{9D8B030D-6E8A-4147-A177-3AD203B41FA5}">
                      <a16:colId xmlns:a16="http://schemas.microsoft.com/office/drawing/2014/main" val="1048825043"/>
                    </a:ext>
                  </a:extLst>
                </a:gridCol>
                <a:gridCol w="914400">
                  <a:extLst>
                    <a:ext uri="{9D8B030D-6E8A-4147-A177-3AD203B41FA5}">
                      <a16:colId xmlns:a16="http://schemas.microsoft.com/office/drawing/2014/main" val="2865157891"/>
                    </a:ext>
                  </a:extLst>
                </a:gridCol>
                <a:gridCol w="4572000">
                  <a:extLst>
                    <a:ext uri="{9D8B030D-6E8A-4147-A177-3AD203B41FA5}">
                      <a16:colId xmlns:a16="http://schemas.microsoft.com/office/drawing/2014/main" val="2808020263"/>
                    </a:ext>
                  </a:extLst>
                </a:gridCol>
              </a:tblGrid>
              <a:tr h="365556">
                <a:tc>
                  <a:txBody>
                    <a:bodyPr/>
                    <a:lstStyle/>
                    <a:p>
                      <a:r>
                        <a:rPr lang="en-US" dirty="0">
                          <a:solidFill>
                            <a:schemeClr val="tx1"/>
                          </a:solidFill>
                          <a:latin typeface="Arial" panose="020B0604020202020204" pitchFamily="34" charset="0"/>
                          <a:cs typeface="Arial" panose="020B0604020202020204" pitchFamily="34" charset="0"/>
                        </a:rPr>
                        <a:t>Rank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l"/>
                      <a:r>
                        <a:rPr lang="en-US" dirty="0">
                          <a:solidFill>
                            <a:schemeClr val="tx1"/>
                          </a:solidFill>
                          <a:latin typeface="Arial" panose="020B0604020202020204" pitchFamily="34" charset="0"/>
                          <a:cs typeface="Arial" panose="020B0604020202020204" pitchFamily="34" charset="0"/>
                        </a:rPr>
                        <a:t>Hazard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dirty="0">
                          <a:solidFill>
                            <a:schemeClr val="tx1"/>
                          </a:solidFill>
                          <a:latin typeface="Arial" panose="020B0604020202020204" pitchFamily="34" charset="0"/>
                          <a:cs typeface="Arial" panose="020B0604020202020204" pitchFamily="34" charset="0"/>
                        </a:rPr>
                        <a:t>Rank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l"/>
                      <a:r>
                        <a:rPr lang="en-US" dirty="0">
                          <a:solidFill>
                            <a:schemeClr val="tx1"/>
                          </a:solidFill>
                          <a:latin typeface="Arial" panose="020B0604020202020204" pitchFamily="34" charset="0"/>
                          <a:cs typeface="Arial" panose="020B0604020202020204" pitchFamily="34" charset="0"/>
                        </a:rPr>
                        <a:t>Hazard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99431558"/>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l"/>
                      <a:r>
                        <a:rPr lang="en-US" sz="1600" b="1" dirty="0">
                          <a:latin typeface="Arial" panose="020B0604020202020204" pitchFamily="34" charset="0"/>
                          <a:cs typeface="Arial" panose="020B0604020202020204" pitchFamily="34" charset="0"/>
                        </a:rPr>
                        <a:t>GO TO SECTION 10 (HAZARD RISK RANKING) OF YOUR ANNEX AND UPDATE THE TABLE IN THIS SLIDE ACCORDINGLY.</a:t>
                      </a:r>
                      <a:endParaRPr lang="en-US" sz="16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2850153"/>
                  </a:ext>
                </a:extLst>
              </a:tr>
              <a:tr h="447841">
                <a:tc>
                  <a:txBody>
                    <a:bodyPr/>
                    <a:lstStyle/>
                    <a:p>
                      <a:pPr algn="ctr"/>
                      <a:r>
                        <a:rPr lang="en-US" sz="2000" dirty="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5633555"/>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l"/>
                      <a:endParaRPr lang="en-US" sz="16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latin typeface="Arial" panose="020B0604020202020204" pitchFamily="34" charset="0"/>
                          <a:cs typeface="Arial" panose="020B0604020202020204" pitchFamily="34" charset="0"/>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9440100"/>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l"/>
                      <a:endParaRPr lang="en-US" sz="16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i="0" dirty="0">
                          <a:solidFill>
                            <a:schemeClr val="tx1"/>
                          </a:solidFill>
                          <a:latin typeface="Arial" panose="020B0604020202020204" pitchFamily="34" charset="0"/>
                          <a:cs typeface="Arial" panose="020B0604020202020204" pitchFamily="34" charset="0"/>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l"/>
                      <a:endParaRPr kumimoji="0" lang="en-US" sz="16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6295044"/>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l"/>
                      <a:endParaRPr lang="en-US" sz="1600" b="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1344614"/>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l"/>
                      <a:endParaRPr lang="en-US" sz="16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i="0" dirty="0">
                          <a:solidFill>
                            <a:schemeClr val="tx1"/>
                          </a:solidFill>
                          <a:latin typeface="Arial" panose="020B0604020202020204" pitchFamily="34" charset="0"/>
                          <a:cs typeface="Arial" panose="020B0604020202020204" pitchFamily="34" charset="0"/>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8375989"/>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l"/>
                      <a:endParaRPr lang="en-US" sz="16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i="0" dirty="0">
                          <a:solidFill>
                            <a:schemeClr val="tx1"/>
                          </a:solidFill>
                          <a:latin typeface="Arial" panose="020B0604020202020204" pitchFamily="34" charset="0"/>
                          <a:cs typeface="Arial" panose="020B0604020202020204" pitchFamily="34" charset="0"/>
                        </a:rPr>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177415"/>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l"/>
                      <a:endParaRPr lang="en-US" sz="16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i="0" dirty="0">
                          <a:solidFill>
                            <a:schemeClr val="tx1"/>
                          </a:solidFill>
                          <a:latin typeface="Arial" panose="020B0604020202020204" pitchFamily="34" charset="0"/>
                          <a:cs typeface="Arial" panose="020B0604020202020204" pitchFamily="34" charset="0"/>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3216874"/>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i="0" dirty="0">
                          <a:solidFill>
                            <a:schemeClr val="tx1"/>
                          </a:solidFill>
                          <a:latin typeface="Arial" panose="020B0604020202020204" pitchFamily="34" charset="0"/>
                          <a:cs typeface="Arial" panose="020B0604020202020204" pitchFamily="34" charset="0"/>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dirty="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3922088"/>
                  </a:ext>
                </a:extLst>
              </a:tr>
              <a:tr h="370840">
                <a:tc>
                  <a:txBody>
                    <a:bodyPr/>
                    <a:lstStyle/>
                    <a:p>
                      <a:pPr algn="ctr"/>
                      <a:r>
                        <a:rPr lang="en-US" sz="2000" dirty="0">
                          <a:solidFill>
                            <a:schemeClr val="tx1"/>
                          </a:solidFill>
                          <a:latin typeface="Arial" panose="020B0604020202020204" pitchFamily="34" charset="0"/>
                          <a:cs typeface="Arial" panose="020B060402020202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endParaRPr lang="en-US" sz="2000" i="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a:endParaRPr lang="en-US" sz="1400" b="1" i="1"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6009116"/>
                  </a:ext>
                </a:extLst>
              </a:tr>
            </a:tbl>
          </a:graphicData>
        </a:graphic>
      </p:graphicFrame>
    </p:spTree>
    <p:extLst>
      <p:ext uri="{BB962C8B-B14F-4D97-AF65-F5344CB8AC3E}">
        <p14:creationId xmlns:p14="http://schemas.microsoft.com/office/powerpoint/2010/main" val="3373647653"/>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58611-2997-4474-E7F5-16D422EEA17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224DACA-739F-2519-61BF-B7163B4E43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6" name="TextBox 5">
            <a:extLst>
              <a:ext uri="{FF2B5EF4-FFF2-40B4-BE49-F238E27FC236}">
                <a16:creationId xmlns:a16="http://schemas.microsoft.com/office/drawing/2014/main" id="{2A1D22E7-2970-50A2-DD99-CEE839489CF9}"/>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Mitigation Actions</a:t>
            </a:r>
          </a:p>
        </p:txBody>
      </p:sp>
      <p:pic>
        <p:nvPicPr>
          <p:cNvPr id="8" name="Picture 7">
            <a:extLst>
              <a:ext uri="{FF2B5EF4-FFF2-40B4-BE49-F238E27FC236}">
                <a16:creationId xmlns:a16="http://schemas.microsoft.com/office/drawing/2014/main" id="{8F5929D9-75D9-828D-0E2B-1AC746684FF9}"/>
              </a:ext>
            </a:extLst>
          </p:cNvPr>
          <p:cNvPicPr>
            <a:picLocks noChangeAspect="1"/>
          </p:cNvPicPr>
          <p:nvPr/>
        </p:nvPicPr>
        <p:blipFill>
          <a:blip r:embed="rId5"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graphicFrame>
        <p:nvGraphicFramePr>
          <p:cNvPr id="4" name="Table 3">
            <a:extLst>
              <a:ext uri="{FF2B5EF4-FFF2-40B4-BE49-F238E27FC236}">
                <a16:creationId xmlns:a16="http://schemas.microsoft.com/office/drawing/2014/main" id="{ABA6C66A-1160-C1C1-F356-091797F86699}"/>
              </a:ext>
            </a:extLst>
          </p:cNvPr>
          <p:cNvGraphicFramePr>
            <a:graphicFrameLocks noGrp="1"/>
          </p:cNvGraphicFramePr>
          <p:nvPr>
            <p:extLst>
              <p:ext uri="{D42A27DB-BD31-4B8C-83A1-F6EECF244321}">
                <p14:modId xmlns:p14="http://schemas.microsoft.com/office/powerpoint/2010/main" val="14692451"/>
              </p:ext>
            </p:extLst>
          </p:nvPr>
        </p:nvGraphicFramePr>
        <p:xfrm>
          <a:off x="698749" y="1479017"/>
          <a:ext cx="6400800" cy="4846323"/>
        </p:xfrm>
        <a:graphic>
          <a:graphicData uri="http://schemas.openxmlformats.org/drawingml/2006/table">
            <a:tbl>
              <a:tblPr firstRow="1" firstCol="1" bandRow="1"/>
              <a:tblGrid>
                <a:gridCol w="2667000">
                  <a:extLst>
                    <a:ext uri="{9D8B030D-6E8A-4147-A177-3AD203B41FA5}">
                      <a16:colId xmlns:a16="http://schemas.microsoft.com/office/drawing/2014/main" val="1535318648"/>
                    </a:ext>
                  </a:extLst>
                </a:gridCol>
                <a:gridCol w="533400">
                  <a:extLst>
                    <a:ext uri="{9D8B030D-6E8A-4147-A177-3AD203B41FA5}">
                      <a16:colId xmlns:a16="http://schemas.microsoft.com/office/drawing/2014/main" val="3755648616"/>
                    </a:ext>
                  </a:extLst>
                </a:gridCol>
                <a:gridCol w="2667000">
                  <a:extLst>
                    <a:ext uri="{9D8B030D-6E8A-4147-A177-3AD203B41FA5}">
                      <a16:colId xmlns:a16="http://schemas.microsoft.com/office/drawing/2014/main" val="2516490745"/>
                    </a:ext>
                  </a:extLst>
                </a:gridCol>
                <a:gridCol w="533400">
                  <a:extLst>
                    <a:ext uri="{9D8B030D-6E8A-4147-A177-3AD203B41FA5}">
                      <a16:colId xmlns:a16="http://schemas.microsoft.com/office/drawing/2014/main" val="2441856476"/>
                    </a:ext>
                  </a:extLst>
                </a:gridCol>
              </a:tblGrid>
              <a:tr h="277109">
                <a:tc gridSpan="2">
                  <a:txBody>
                    <a:bodyPr/>
                    <a:lstStyle/>
                    <a:p>
                      <a:pPr marL="0" marR="0" algn="just">
                        <a:buNone/>
                      </a:pPr>
                      <a:r>
                        <a:rPr lang="en-US" sz="12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Status</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C00000"/>
                      </a:solidFill>
                      <a:prstDash val="solid"/>
                      <a:round/>
                      <a:headEnd type="none" w="med" len="med"/>
                      <a:tailEnd type="none" w="med" len="med"/>
                    </a:lnB>
                    <a:solidFill>
                      <a:srgbClr val="1F497D"/>
                    </a:solidFill>
                  </a:tcPr>
                </a:tc>
                <a:tc hMerge="1">
                  <a:txBody>
                    <a:bodyPr/>
                    <a:lstStyle/>
                    <a:p>
                      <a:endParaRPr lang="en-US"/>
                    </a:p>
                  </a:txBody>
                  <a:tcPr/>
                </a:tc>
                <a:tc gridSpan="2">
                  <a:txBody>
                    <a:bodyPr/>
                    <a:lstStyle/>
                    <a:p>
                      <a:pPr marL="0" marR="0" algn="ctr">
                        <a:buNone/>
                      </a:pPr>
                      <a:r>
                        <a:rPr lang="en-US" sz="12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Mitigation Action Total</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C00000"/>
                      </a:solidFill>
                      <a:prstDash val="solid"/>
                      <a:round/>
                      <a:headEnd type="none" w="med" len="med"/>
                      <a:tailEnd type="none" w="med" len="med"/>
                    </a:lnB>
                    <a:solidFill>
                      <a:srgbClr val="1F497D"/>
                    </a:solidFill>
                  </a:tcPr>
                </a:tc>
                <a:tc hMerge="1">
                  <a:txBody>
                    <a:bodyPr/>
                    <a:lstStyle/>
                    <a:p>
                      <a:endParaRPr lang="en-US"/>
                    </a:p>
                  </a:txBody>
                  <a:tcPr/>
                </a:tc>
                <a:extLst>
                  <a:ext uri="{0D108BD9-81ED-4DB2-BD59-A6C34878D82A}">
                    <a16:rowId xmlns:a16="http://schemas.microsoft.com/office/drawing/2014/main" val="2925522801"/>
                  </a:ext>
                </a:extLst>
              </a:tr>
              <a:tr h="277109">
                <a:tc gridSpan="2">
                  <a:txBody>
                    <a:bodyPr/>
                    <a:lstStyle/>
                    <a:p>
                      <a:pPr marL="0" marR="0" algn="l">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Continuous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C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C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308501061"/>
                  </a:ext>
                </a:extLst>
              </a:tr>
              <a:tr h="277109">
                <a:tc gridSpan="2">
                  <a:txBody>
                    <a:bodyPr/>
                    <a:lstStyle/>
                    <a:p>
                      <a:pPr marL="0" marR="0" algn="l">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In Progress/Not Yet Completed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068624841"/>
                  </a:ext>
                </a:extLst>
              </a:tr>
              <a:tr h="277109">
                <a:tc gridSpan="2">
                  <a:txBody>
                    <a:bodyPr/>
                    <a:lstStyle/>
                    <a:p>
                      <a:pPr marL="0" marR="0" algn="l">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No Progress/Not Yet Started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914141470"/>
                  </a:ext>
                </a:extLst>
              </a:tr>
              <a:tr h="277109">
                <a:tc gridSpan="2">
                  <a:txBody>
                    <a:bodyPr/>
                    <a:lstStyle/>
                    <a:p>
                      <a:pPr marL="0" marR="0" algn="l">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New</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7467249"/>
                  </a:ext>
                </a:extLst>
              </a:tr>
              <a:tr h="277109">
                <a:tc gridSpan="2">
                  <a:txBody>
                    <a:bodyPr/>
                    <a:lstStyle/>
                    <a:p>
                      <a:pPr marL="0" marR="0" algn="r">
                        <a:buNone/>
                      </a:pPr>
                      <a:r>
                        <a:rPr lang="en-U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TOTAL</a:t>
                      </a:r>
                      <a:endParaRPr lang="en-US"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gridSpan="2">
                  <a:txBody>
                    <a:bodyPr/>
                    <a:lstStyle/>
                    <a:p>
                      <a:pPr marL="0" marR="0" algn="ctr">
                        <a:buNone/>
                      </a:pPr>
                      <a:r>
                        <a:rPr lang="en-U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extLst>
                  <a:ext uri="{0D108BD9-81ED-4DB2-BD59-A6C34878D82A}">
                    <a16:rowId xmlns:a16="http://schemas.microsoft.com/office/drawing/2014/main" val="1464561108"/>
                  </a:ext>
                </a:extLst>
              </a:tr>
              <a:tr h="277109">
                <a:tc gridSpan="2">
                  <a:txBody>
                    <a:bodyPr/>
                    <a:lstStyle/>
                    <a:p>
                      <a:pPr marL="0" marR="0" algn="l">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Complete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620166407"/>
                  </a:ext>
                </a:extLst>
              </a:tr>
              <a:tr h="277109">
                <a:tc gridSpan="2">
                  <a:txBody>
                    <a:bodyPr/>
                    <a:lstStyle/>
                    <a:p>
                      <a:pPr marL="0" marR="0" algn="l">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Discontinued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580547338"/>
                  </a:ext>
                </a:extLst>
              </a:tr>
              <a:tr h="277109">
                <a:tc gridSpan="4">
                  <a:txBody>
                    <a:bodyPr/>
                    <a:lstStyle/>
                    <a:p>
                      <a:pPr marL="0" marR="0" algn="ctr">
                        <a:buNone/>
                      </a:pPr>
                      <a:r>
                        <a:rPr lang="en-US" sz="12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Mitigation Actions per Hazard</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86339065"/>
                  </a:ext>
                </a:extLst>
              </a:tr>
              <a:tr h="283266">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Drought</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Harmful Algal Bloom</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9368648"/>
                  </a:ext>
                </a:extLst>
              </a:tr>
              <a:tr h="775907">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Earthquake</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Invasive Species and Infestation</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buNone/>
                      </a:pPr>
                      <a:r>
                        <a:rPr lang="en-US" sz="800" i="1" dirty="0">
                          <a:effectLst/>
                          <a:latin typeface="Arial" panose="020B0604020202020204" pitchFamily="34" charset="0"/>
                          <a:ea typeface="Times New Roman" panose="02020603050405020304" pitchFamily="18" charset="0"/>
                          <a:cs typeface="Arial" panose="020B0604020202020204" pitchFamily="34" charset="0"/>
                        </a:rPr>
                        <a:t>(Emerald Ash Borer, Hemlock Woolly Adelgid, True Armyworm, Common Reed (Phragmites), Eurasian Watermilfoil, Water Chestnut, Tick-Borne Diseases, Mosquito-Borne Diseases)</a:t>
                      </a:r>
                      <a:endParaRPr lang="en-US"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4758189"/>
                  </a:ext>
                </a:extLst>
              </a:tr>
              <a:tr h="480320">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Heat Wave/Extreme Heat</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Severe Weather</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buNone/>
                      </a:pPr>
                      <a:r>
                        <a:rPr lang="en-US" sz="800" i="1" dirty="0">
                          <a:effectLst/>
                          <a:latin typeface="Arial" panose="020B0604020202020204" pitchFamily="34" charset="0"/>
                          <a:ea typeface="Times New Roman" panose="02020603050405020304" pitchFamily="18" charset="0"/>
                          <a:cs typeface="Arial" panose="020B0604020202020204" pitchFamily="34" charset="0"/>
                        </a:rPr>
                        <a:t>(severe thunderstorms – hail, strong winds/damaging winds, tornadoes, hurricane/tropical storm)</a:t>
                      </a:r>
                      <a:endParaRPr lang="en-US"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2910418"/>
                  </a:ext>
                </a:extLst>
              </a:tr>
              <a:tr h="480320">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Flood</a:t>
                      </a:r>
                    </a:p>
                    <a:p>
                      <a:pPr marL="0" marR="0" algn="ctr">
                        <a:buNone/>
                      </a:pPr>
                      <a:r>
                        <a:rPr lang="en-US" sz="800" i="1" dirty="0">
                          <a:effectLst/>
                          <a:latin typeface="Arial" panose="020B0604020202020204" pitchFamily="34" charset="0"/>
                          <a:ea typeface="Times New Roman" panose="02020603050405020304" pitchFamily="18" charset="0"/>
                          <a:cs typeface="Arial" panose="020B0604020202020204" pitchFamily="34" charset="0"/>
                        </a:rPr>
                        <a:t>(riverine, flash/urban, ice jam, dam and levee failure)</a:t>
                      </a:r>
                      <a:endParaRPr lang="en-US"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Winter Weather</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buNone/>
                      </a:pPr>
                      <a:r>
                        <a:rPr lang="en-US" sz="800" i="1" dirty="0">
                          <a:effectLst/>
                          <a:latin typeface="Arial" panose="020B0604020202020204" pitchFamily="34" charset="0"/>
                          <a:ea typeface="Times New Roman" panose="02020603050405020304" pitchFamily="18" charset="0"/>
                          <a:cs typeface="Arial" panose="020B0604020202020204" pitchFamily="34" charset="0"/>
                        </a:rPr>
                        <a:t>(blizzards, heavy snow, ice storms, cold wave/extreme cold, nor’easter)</a:t>
                      </a:r>
                      <a:endParaRPr lang="en-US"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664356"/>
                  </a:ext>
                </a:extLst>
              </a:tr>
              <a:tr h="332529">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Geological Hazards</a:t>
                      </a:r>
                    </a:p>
                    <a:p>
                      <a:pPr marL="0" marR="0" algn="ctr">
                        <a:buNone/>
                      </a:pPr>
                      <a:r>
                        <a:rPr lang="en-US" sz="800" i="1" dirty="0">
                          <a:effectLst/>
                          <a:latin typeface="Arial" panose="020B0604020202020204" pitchFamily="34" charset="0"/>
                          <a:ea typeface="Times New Roman" panose="02020603050405020304" pitchFamily="18" charset="0"/>
                          <a:cs typeface="Arial" panose="020B0604020202020204" pitchFamily="34" charset="0"/>
                        </a:rPr>
                        <a:t>(landslides, land subsidence, mudboils)</a:t>
                      </a:r>
                      <a:endParaRPr lang="en-US"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100" dirty="0">
                          <a:effectLst/>
                          <a:latin typeface="Arial" panose="020B0604020202020204" pitchFamily="34" charset="0"/>
                          <a:ea typeface="Times New Roman" panose="02020603050405020304" pitchFamily="18" charset="0"/>
                          <a:cs typeface="Arial" panose="020B0604020202020204" pitchFamily="34" charset="0"/>
                        </a:rPr>
                        <a:t>Wildfire</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buNone/>
                      </a:pPr>
                      <a:r>
                        <a:rPr lang="en-US" sz="800" i="1" dirty="0">
                          <a:effectLst/>
                          <a:latin typeface="Arial" panose="020B0604020202020204" pitchFamily="34" charset="0"/>
                          <a:ea typeface="Times New Roman" panose="02020603050405020304" pitchFamily="18" charset="0"/>
                          <a:cs typeface="Arial" panose="020B0604020202020204" pitchFamily="34" charset="0"/>
                        </a:rPr>
                        <a:t>(wildfire smoke)</a:t>
                      </a:r>
                      <a:endParaRPr lang="en-US"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1637559"/>
                  </a:ext>
                </a:extLst>
              </a:tr>
            </a:tbl>
          </a:graphicData>
        </a:graphic>
      </p:graphicFrame>
      <p:sp>
        <p:nvSpPr>
          <p:cNvPr id="5" name="TextBox 4">
            <a:extLst>
              <a:ext uri="{FF2B5EF4-FFF2-40B4-BE49-F238E27FC236}">
                <a16:creationId xmlns:a16="http://schemas.microsoft.com/office/drawing/2014/main" id="{5B5E2BFD-0B73-EBCD-AFD3-8ADF39F8F8D1}"/>
              </a:ext>
            </a:extLst>
          </p:cNvPr>
          <p:cNvSpPr txBox="1"/>
          <p:nvPr/>
        </p:nvSpPr>
        <p:spPr>
          <a:xfrm>
            <a:off x="7397392" y="1838562"/>
            <a:ext cx="4275641" cy="4339650"/>
          </a:xfrm>
          <a:prstGeom prst="rect">
            <a:avLst/>
          </a:prstGeom>
          <a:noFill/>
        </p:spPr>
        <p:txBody>
          <a:bodyPr wrap="square" rtlCol="0">
            <a:spAutoFit/>
          </a:bodyPr>
          <a:lstStyle/>
          <a:p>
            <a:pPr marL="342900" indent="-342900">
              <a:buFont typeface="Symbol" panose="05050102010706020507" pitchFamily="18" charset="2"/>
              <a:buChar char=""/>
            </a:pPr>
            <a:r>
              <a:rPr lang="en-US" sz="2400" b="1" u="sng" dirty="0">
                <a:latin typeface="Arial" panose="020B0604020202020204" pitchFamily="34" charset="0"/>
                <a:ea typeface="Times New Roman" panose="02020603050405020304" pitchFamily="18" charset="0"/>
                <a:cs typeface="Arial" panose="020B0604020202020204" pitchFamily="34" charset="0"/>
              </a:rPr>
              <a:t>Each</a:t>
            </a:r>
            <a:r>
              <a:rPr lang="en-US" sz="2400" dirty="0">
                <a:latin typeface="Arial" panose="020B0604020202020204" pitchFamily="34" charset="0"/>
                <a:ea typeface="Times New Roman" panose="02020603050405020304" pitchFamily="18" charset="0"/>
                <a:cs typeface="Arial" panose="020B0604020202020204" pitchFamily="34" charset="0"/>
              </a:rPr>
              <a:t> jurisdiction was required to have one (1) mitigation action for each hazard ranked </a:t>
            </a:r>
            <a:r>
              <a:rPr lang="en-US" sz="2400" i="1" dirty="0">
                <a:solidFill>
                  <a:srgbClr val="C00000"/>
                </a:solidFill>
                <a:latin typeface="Arial" panose="020B0604020202020204" pitchFamily="34" charset="0"/>
                <a:ea typeface="Times New Roman" panose="02020603050405020304" pitchFamily="18" charset="0"/>
                <a:cs typeface="Arial" panose="020B0604020202020204" pitchFamily="34" charset="0"/>
              </a:rPr>
              <a:t>high</a:t>
            </a:r>
            <a:r>
              <a:rPr lang="en-US" sz="2400" dirty="0">
                <a:latin typeface="Arial" panose="020B0604020202020204" pitchFamily="34" charset="0"/>
                <a:ea typeface="Times New Roman" panose="02020603050405020304" pitchFamily="18" charset="0"/>
                <a:cs typeface="Arial" panose="020B0604020202020204" pitchFamily="34" charset="0"/>
              </a:rPr>
              <a:t> or </a:t>
            </a:r>
            <a:r>
              <a:rPr lang="en-US" sz="2400" i="1" dirty="0">
                <a:solidFill>
                  <a:srgbClr val="FFC000"/>
                </a:solidFill>
                <a:latin typeface="Arial" panose="020B0604020202020204" pitchFamily="34" charset="0"/>
                <a:ea typeface="Times New Roman" panose="02020603050405020304" pitchFamily="18" charset="0"/>
                <a:cs typeface="Arial" panose="020B0604020202020204" pitchFamily="34" charset="0"/>
              </a:rPr>
              <a:t>medium</a:t>
            </a:r>
            <a:r>
              <a:rPr lang="en-US" sz="2400" dirty="0">
                <a:latin typeface="Arial" panose="020B0604020202020204" pitchFamily="34" charset="0"/>
                <a:ea typeface="Times New Roman" panose="02020603050405020304" pitchFamily="18" charset="0"/>
                <a:cs typeface="Arial" panose="020B0604020202020204" pitchFamily="34" charset="0"/>
              </a:rPr>
              <a:t> in the hazard ranking.</a:t>
            </a:r>
            <a:endParaRPr lang="en-US" sz="2200" dirty="0">
              <a:latin typeface="Arial" panose="020B0604020202020204" pitchFamily="34" charset="0"/>
              <a:ea typeface="Times New Roman" panose="02020603050405020304" pitchFamily="18" charset="0"/>
              <a:cs typeface="Arial" panose="020B0604020202020204" pitchFamily="34" charset="0"/>
            </a:endParaRPr>
          </a:p>
          <a:p>
            <a:endParaRPr lang="en-US" sz="2200" dirty="0">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Symbol" panose="05050102010706020507" pitchFamily="18" charset="2"/>
              <a:buChar char=""/>
            </a:pPr>
            <a:r>
              <a:rPr lang="en-US" sz="2200" dirty="0">
                <a:latin typeface="Arial" panose="020B0604020202020204" pitchFamily="34" charset="0"/>
                <a:ea typeface="Times New Roman" panose="02020603050405020304" pitchFamily="18" charset="0"/>
                <a:cs typeface="Arial" panose="020B0604020202020204" pitchFamily="34" charset="0"/>
              </a:rPr>
              <a:t>These actions were developed in collaboration with other [</a:t>
            </a:r>
            <a:r>
              <a:rPr lang="en-US" sz="2200" dirty="0">
                <a:highlight>
                  <a:srgbClr val="FFFF00"/>
                </a:highlight>
                <a:latin typeface="Arial" panose="020B0604020202020204" pitchFamily="34" charset="0"/>
                <a:ea typeface="Times New Roman" panose="02020603050405020304" pitchFamily="18" charset="0"/>
                <a:cs typeface="Arial" panose="020B0604020202020204" pitchFamily="34" charset="0"/>
              </a:rPr>
              <a:t>Enter Jurisdiction Name</a:t>
            </a:r>
            <a:r>
              <a:rPr lang="en-US" sz="2200" dirty="0">
                <a:latin typeface="Arial" panose="020B0604020202020204" pitchFamily="34" charset="0"/>
                <a:ea typeface="Times New Roman" panose="02020603050405020304" pitchFamily="18" charset="0"/>
                <a:cs typeface="Arial" panose="020B0604020202020204" pitchFamily="34" charset="0"/>
              </a:rPr>
              <a:t>] departments, agencies, and stakeholders. </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50274995"/>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043A-99B9-5DF5-1E92-93590FAFC99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023F7E6-5326-FEBF-F770-91D8D26D1E06}"/>
              </a:ext>
            </a:extLst>
          </p:cNvPr>
          <p:cNvPicPr>
            <a:picLocks noChangeAspect="1"/>
          </p:cNvPicPr>
          <p:nvPr/>
        </p:nvPicPr>
        <p:blipFill>
          <a:blip r:embed="rId3" cstate="print">
            <a:extLst>
              <a:ext uri="{28A0092B-C50C-407E-A947-70E740481C1C}">
                <a14:useLocalDpi xmlns:a14="http://schemas.microsoft.com/office/drawing/2010/main" val="0"/>
              </a:ext>
            </a:extLst>
          </a:blip>
          <a:srcRect b="26580"/>
          <a:stretch>
            <a:fillRect/>
          </a:stretch>
        </p:blipFill>
        <p:spPr>
          <a:xfrm>
            <a:off x="8617032" y="3581527"/>
            <a:ext cx="3278033" cy="3114593"/>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97AA88A9-24AA-5EED-57C0-B0E40ADEB4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6" name="TextBox 5">
            <a:extLst>
              <a:ext uri="{FF2B5EF4-FFF2-40B4-BE49-F238E27FC236}">
                <a16:creationId xmlns:a16="http://schemas.microsoft.com/office/drawing/2014/main" id="{89CFB110-C7B8-6DC9-72FD-EC002F7E5DDC}"/>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Public Comment Period</a:t>
            </a:r>
          </a:p>
        </p:txBody>
      </p:sp>
      <p:pic>
        <p:nvPicPr>
          <p:cNvPr id="8" name="Picture 7">
            <a:extLst>
              <a:ext uri="{FF2B5EF4-FFF2-40B4-BE49-F238E27FC236}">
                <a16:creationId xmlns:a16="http://schemas.microsoft.com/office/drawing/2014/main" id="{C35A139C-06BE-E3AC-ADBE-E7911CBE325F}"/>
              </a:ext>
            </a:extLst>
          </p:cNvPr>
          <p:cNvPicPr>
            <a:picLocks noChangeAspect="1"/>
          </p:cNvPicPr>
          <p:nvPr/>
        </p:nvPicPr>
        <p:blipFill>
          <a:blip r:embed="rId5"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8D9AF52E-54B2-CAC3-7B58-628C7665212A}"/>
              </a:ext>
            </a:extLst>
          </p:cNvPr>
          <p:cNvSpPr txBox="1"/>
          <p:nvPr/>
        </p:nvSpPr>
        <p:spPr>
          <a:xfrm>
            <a:off x="838200" y="1582341"/>
            <a:ext cx="5048892" cy="4154984"/>
          </a:xfrm>
          <a:prstGeom prst="rect">
            <a:avLst/>
          </a:prstGeom>
          <a:noFill/>
        </p:spPr>
        <p:txBody>
          <a:bodyPr wrap="square" rtlCol="0">
            <a:spAutoFit/>
          </a:bodyPr>
          <a:lstStyle/>
          <a:p>
            <a:pPr marL="342900" indent="-342900">
              <a:buFont typeface="Symbol" panose="05050102010706020507" pitchFamily="18" charset="2"/>
              <a:buChar char=""/>
            </a:pPr>
            <a:r>
              <a:rPr lang="en-US" sz="2400" dirty="0">
                <a:latin typeface="Arial" panose="020B0604020202020204" pitchFamily="34" charset="0"/>
                <a:ea typeface="Times New Roman" panose="02020603050405020304" pitchFamily="18" charset="0"/>
                <a:cs typeface="Arial" panose="020B0604020202020204" pitchFamily="34" charset="0"/>
              </a:rPr>
              <a:t>Individuals who live and/or work in Onondaga County were provided </a:t>
            </a:r>
            <a:r>
              <a:rPr lang="en-US" sz="2400" i="1" u="sng" dirty="0">
                <a:latin typeface="Arial" panose="020B0604020202020204" pitchFamily="34" charset="0"/>
                <a:ea typeface="Times New Roman" panose="02020603050405020304" pitchFamily="18" charset="0"/>
                <a:cs typeface="Arial" panose="020B0604020202020204" pitchFamily="34" charset="0"/>
              </a:rPr>
              <a:t>an opportunity</a:t>
            </a:r>
            <a:r>
              <a:rPr lang="en-US" sz="2400" dirty="0">
                <a:latin typeface="Arial" panose="020B0604020202020204" pitchFamily="34" charset="0"/>
                <a:ea typeface="Times New Roman" panose="02020603050405020304" pitchFamily="18" charset="0"/>
                <a:cs typeface="Arial" panose="020B0604020202020204" pitchFamily="34" charset="0"/>
              </a:rPr>
              <a:t> to review and provide feedback on the Plan draft (Volume 1 and all the plan annexes) before the Plan was submitted to the State and FEMA.</a:t>
            </a:r>
          </a:p>
          <a:p>
            <a:endParaRPr lang="en-US" sz="2400" dirty="0">
              <a:latin typeface="Arial" panose="020B0604020202020204" pitchFamily="34" charset="0"/>
              <a:ea typeface="Times New Roman" panose="02020603050405020304" pitchFamily="18" charset="0"/>
              <a:cs typeface="Arial" panose="020B0604020202020204" pitchFamily="34" charset="0"/>
            </a:endParaRPr>
          </a:p>
          <a:p>
            <a:pPr algn="ctr"/>
            <a:r>
              <a:rPr lang="en-US" sz="2400" b="1" dirty="0">
                <a:latin typeface="Arial" panose="020B0604020202020204" pitchFamily="34" charset="0"/>
                <a:ea typeface="Times New Roman" panose="02020603050405020304" pitchFamily="18" charset="0"/>
                <a:cs typeface="Arial" panose="020B0604020202020204" pitchFamily="34" charset="0"/>
              </a:rPr>
              <a:t>Public Comment Period </a:t>
            </a:r>
            <a:br>
              <a:rPr lang="en-US" sz="2400" b="1" dirty="0">
                <a:latin typeface="Arial" panose="020B0604020202020204" pitchFamily="34" charset="0"/>
                <a:ea typeface="Times New Roman" panose="02020603050405020304" pitchFamily="18" charset="0"/>
                <a:cs typeface="Arial" panose="020B0604020202020204" pitchFamily="34" charset="0"/>
              </a:rPr>
            </a:br>
            <a:r>
              <a:rPr lang="en-US" sz="2400" b="1" dirty="0">
                <a:solidFill>
                  <a:srgbClr val="273E6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May 1, 2025 – May 30, 2025</a:t>
            </a:r>
          </a:p>
        </p:txBody>
      </p:sp>
      <p:pic>
        <p:nvPicPr>
          <p:cNvPr id="4" name="Picture 3">
            <a:extLst>
              <a:ext uri="{FF2B5EF4-FFF2-40B4-BE49-F238E27FC236}">
                <a16:creationId xmlns:a16="http://schemas.microsoft.com/office/drawing/2014/main" id="{A8B7C48E-B4F6-8279-D52C-3E1B50A89EB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173915" y="4570717"/>
            <a:ext cx="2622176" cy="1872234"/>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AD154A41-D04F-91BA-FE07-FE2A7A546DF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6597104" y="1368253"/>
            <a:ext cx="2379341" cy="3080053"/>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54B4060-E964-DE32-79D7-9250FD1838DB}"/>
              </a:ext>
            </a:extLst>
          </p:cNvPr>
          <p:cNvPicPr>
            <a:picLocks noChangeAspect="1"/>
          </p:cNvPicPr>
          <p:nvPr/>
        </p:nvPicPr>
        <p:blipFill>
          <a:blip r:embed="rId8" cstate="print">
            <a:extLst>
              <a:ext uri="{28A0092B-C50C-407E-A947-70E740481C1C}">
                <a14:useLocalDpi xmlns:a14="http://schemas.microsoft.com/office/drawing/2010/main" val="0"/>
              </a:ext>
            </a:extLst>
          </a:blip>
          <a:srcRect b="35580"/>
          <a:stretch>
            <a:fillRect/>
          </a:stretch>
        </p:blipFill>
        <p:spPr>
          <a:xfrm>
            <a:off x="9151744" y="1455241"/>
            <a:ext cx="2686655" cy="223976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17334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7EE2A-DE21-EFC0-6880-05446ECC167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C524A72-FBD4-06EA-C3B3-679DD19F33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992177"/>
          </a:xfrm>
          <a:prstGeom prst="rect">
            <a:avLst/>
          </a:prstGeom>
        </p:spPr>
      </p:pic>
      <p:sp>
        <p:nvSpPr>
          <p:cNvPr id="6" name="TextBox 5">
            <a:extLst>
              <a:ext uri="{FF2B5EF4-FFF2-40B4-BE49-F238E27FC236}">
                <a16:creationId xmlns:a16="http://schemas.microsoft.com/office/drawing/2014/main" id="{F6C6099A-D4B2-72DA-74A3-07C1352540AF}"/>
              </a:ext>
            </a:extLst>
          </p:cNvPr>
          <p:cNvSpPr txBox="1"/>
          <p:nvPr/>
        </p:nvSpPr>
        <p:spPr>
          <a:xfrm>
            <a:off x="253500" y="161880"/>
            <a:ext cx="11544800" cy="707886"/>
          </a:xfrm>
          <a:prstGeom prst="rect">
            <a:avLst/>
          </a:prstGeom>
          <a:noFill/>
        </p:spPr>
        <p:txBody>
          <a:bodyPr wrap="square">
            <a:spAutoFit/>
          </a:bodyPr>
          <a:lstStyle/>
          <a:p>
            <a:r>
              <a:rPr lang="en-US" sz="4000" b="1" dirty="0">
                <a:solidFill>
                  <a:schemeClr val="bg1"/>
                </a:solidFill>
                <a:effectLst>
                  <a:outerShdw blurRad="38100" dist="38100" dir="2700000" algn="tl">
                    <a:srgbClr val="000000">
                      <a:alpha val="43137"/>
                    </a:srgbClr>
                  </a:outerShdw>
                </a:effectLst>
                <a:latin typeface="Arial" panose="020B0604020202020204" pitchFamily="34" charset="0"/>
                <a:ea typeface="Lato Heavy" panose="020F0502020204030203" pitchFamily="34" charset="0"/>
                <a:cs typeface="Arial" panose="020B0604020202020204" pitchFamily="34" charset="0"/>
              </a:rPr>
              <a:t>Plan Update and Review Timeline</a:t>
            </a:r>
          </a:p>
        </p:txBody>
      </p:sp>
      <p:pic>
        <p:nvPicPr>
          <p:cNvPr id="8" name="Picture 7">
            <a:extLst>
              <a:ext uri="{FF2B5EF4-FFF2-40B4-BE49-F238E27FC236}">
                <a16:creationId xmlns:a16="http://schemas.microsoft.com/office/drawing/2014/main" id="{E13D6C94-EFCA-91A8-45CB-24234C1E1F56}"/>
              </a:ext>
            </a:extLst>
          </p:cNvPr>
          <p:cNvPicPr>
            <a:picLocks noChangeAspect="1"/>
          </p:cNvPicPr>
          <p:nvPr/>
        </p:nvPicPr>
        <p:blipFill>
          <a:blip r:embed="rId4" cstate="print">
            <a:extLst>
              <a:ext uri="{28A0092B-C50C-407E-A947-70E740481C1C}">
                <a14:useLocalDpi xmlns:a14="http://schemas.microsoft.com/office/drawing/2010/main" val="0"/>
              </a:ext>
            </a:extLst>
          </a:blip>
          <a:srcRect l="483" r="483"/>
          <a:stretch/>
        </p:blipFill>
        <p:spPr>
          <a:xfrm>
            <a:off x="10942381" y="366846"/>
            <a:ext cx="996119" cy="1005840"/>
          </a:xfrm>
          <a:prstGeom prst="rect">
            <a:avLst/>
          </a:prstGeom>
          <a:effectLst>
            <a:outerShdw blurRad="63500" sx="102000" sy="102000" algn="ctr" rotWithShape="0">
              <a:prstClr val="black">
                <a:alpha val="40000"/>
              </a:prstClr>
            </a:outerShdw>
          </a:effectLst>
        </p:spPr>
      </p:pic>
      <p:pic>
        <p:nvPicPr>
          <p:cNvPr id="3" name="Graphic 2" descr="Hourglass Finished with solid fill">
            <a:extLst>
              <a:ext uri="{FF2B5EF4-FFF2-40B4-BE49-F238E27FC236}">
                <a16:creationId xmlns:a16="http://schemas.microsoft.com/office/drawing/2014/main" id="{8427D94A-4095-B513-F1C9-1E0A24E9EFD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flipH="1">
            <a:off x="8930640" y="1971400"/>
            <a:ext cx="5175504" cy="5175504"/>
          </a:xfrm>
          <a:prstGeom prst="rect">
            <a:avLst/>
          </a:prstGeom>
          <a:effectLst>
            <a:outerShdw blurRad="50800" dist="38100" dir="2700000" algn="tl" rotWithShape="0">
              <a:prstClr val="black">
                <a:alpha val="40000"/>
              </a:prstClr>
            </a:outerShdw>
          </a:effectLst>
        </p:spPr>
      </p:pic>
      <p:graphicFrame>
        <p:nvGraphicFramePr>
          <p:cNvPr id="4" name="TextBox 6">
            <a:extLst>
              <a:ext uri="{FF2B5EF4-FFF2-40B4-BE49-F238E27FC236}">
                <a16:creationId xmlns:a16="http://schemas.microsoft.com/office/drawing/2014/main" id="{3E888CC7-60B4-424C-B711-98D58B2DF298}"/>
              </a:ext>
            </a:extLst>
          </p:cNvPr>
          <p:cNvGraphicFramePr/>
          <p:nvPr>
            <p:extLst>
              <p:ext uri="{D42A27DB-BD31-4B8C-83A1-F6EECF244321}">
                <p14:modId xmlns:p14="http://schemas.microsoft.com/office/powerpoint/2010/main" val="3224951182"/>
              </p:ext>
            </p:extLst>
          </p:nvPr>
        </p:nvGraphicFramePr>
        <p:xfrm>
          <a:off x="166142" y="1154057"/>
          <a:ext cx="9584034" cy="54230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291208048"/>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44546A"/>
      </a:dk2>
      <a:lt2>
        <a:srgbClr val="E7E6E6"/>
      </a:lt2>
      <a:accent1>
        <a:srgbClr val="4472C4"/>
      </a:accent1>
      <a:accent2>
        <a:srgbClr val="B4C6E7"/>
      </a:accent2>
      <a:accent3>
        <a:srgbClr val="8EAADB"/>
      </a:accent3>
      <a:accent4>
        <a:srgbClr val="2F5496"/>
      </a:accent4>
      <a:accent5>
        <a:srgbClr val="5B9BD5"/>
      </a:accent5>
      <a:accent6>
        <a:srgbClr val="D6DCE4"/>
      </a:accent6>
      <a:hlink>
        <a:srgbClr val="ADB9CA"/>
      </a:hlink>
      <a:folHlink>
        <a:srgbClr val="8496B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85384ff-228b-4850-b625-246d7b00916c" xsi:nil="true"/>
    <Project_x0020_Type xmlns="085384ff-228b-4850-b625-246d7b00916c" xsi:nil="true"/>
    <Active_x003f_ xmlns="307689ea-3212-47c6-9cc3-e27e9d364776">true</Active_x003f_>
    <Fiscal_x0020_Year xmlns="085384ff-228b-4850-b625-246d7b00916c">*unfiled</Fiscal_x0020_Year>
    <Client xmlns="307689ea-3212-47c6-9cc3-e27e9d364776" xsi:nil="true"/>
    <Region xmlns="085384ff-228b-4850-b625-246d7b00916c">Southwest</Region>
    <Category xmlns="307689ea-3212-47c6-9cc3-e27e9d364776" xsi:nil="true"/>
    <Subarea xmlns="b25e10f4-0291-4709-af8e-c6731b110bef" xsi:nil="true"/>
    <lcf76f155ced4ddcb4097134ff3c332f xmlns="fcc64373-96bf-4c30-a130-a954da16810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A0803121CE58478D19771BBA81AEE5" ma:contentTypeVersion="41" ma:contentTypeDescription="Create a new document." ma:contentTypeScope="" ma:versionID="48316abf638ac597f48ad1caeb769615">
  <xsd:schema xmlns:xsd="http://www.w3.org/2001/XMLSchema" xmlns:xs="http://www.w3.org/2001/XMLSchema" xmlns:p="http://schemas.microsoft.com/office/2006/metadata/properties" xmlns:ns2="085384ff-228b-4850-b625-246d7b00916c" xmlns:ns3="307689ea-3212-47c6-9cc3-e27e9d364776" xmlns:ns4="b25e10f4-0291-4709-af8e-c6731b110bef" xmlns:ns5="25f989f5-8934-4dd4-af64-0a79b629bf99" xmlns:ns6="fcc64373-96bf-4c30-a130-a954da16810b" targetNamespace="http://schemas.microsoft.com/office/2006/metadata/properties" ma:root="true" ma:fieldsID="c6da326dda675beb90e88094e42ceb76" ns2:_="" ns3:_="" ns4:_="" ns5:_="" ns6:_="">
    <xsd:import namespace="085384ff-228b-4850-b625-246d7b00916c"/>
    <xsd:import namespace="307689ea-3212-47c6-9cc3-e27e9d364776"/>
    <xsd:import namespace="b25e10f4-0291-4709-af8e-c6731b110bef"/>
    <xsd:import namespace="25f989f5-8934-4dd4-af64-0a79b629bf99"/>
    <xsd:import namespace="fcc64373-96bf-4c30-a130-a954da16810b"/>
    <xsd:element name="properties">
      <xsd:complexType>
        <xsd:sequence>
          <xsd:element name="documentManagement">
            <xsd:complexType>
              <xsd:all>
                <xsd:element ref="ns2:Fiscal_x0020_Year" minOccurs="0"/>
                <xsd:element ref="ns3:Client" minOccurs="0"/>
                <xsd:element ref="ns2:Project_x0020_Type" minOccurs="0"/>
                <xsd:element ref="ns3:Category"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2:Region" minOccurs="0"/>
                <xsd:element ref="ns4:Subarea" minOccurs="0"/>
                <xsd:element ref="ns4:Subarea_x003a_State" minOccurs="0"/>
                <xsd:element ref="ns3:Active_x003f_" minOccurs="0"/>
                <xsd:element ref="ns5:SharedWithUsers" minOccurs="0"/>
                <xsd:element ref="ns5:SharedWithDetails" minOccurs="0"/>
                <xsd:element ref="ns6:lcf76f155ced4ddcb4097134ff3c332f" minOccurs="0"/>
                <xsd:element ref="ns2:TaxCatchAll" minOccurs="0"/>
                <xsd:element ref="ns6:MediaServiceObjectDetectorVersions" minOccurs="0"/>
                <xsd:element ref="ns6:MediaServiceSearchProperties" minOccurs="0"/>
                <xsd:element ref="ns6: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5384ff-228b-4850-b625-246d7b00916c" elementFormDefault="qualified">
    <xsd:import namespace="http://schemas.microsoft.com/office/2006/documentManagement/types"/>
    <xsd:import namespace="http://schemas.microsoft.com/office/infopath/2007/PartnerControls"/>
    <xsd:element name="Fiscal_x0020_Year" ma:index="8" nillable="true" ma:displayName="Fiscal Year" ma:default="*unfiled" ma:format="Dropdown" ma:internalName="Fiscal_x0020_Year">
      <xsd:simpleType>
        <xsd:restriction base="dms:Choice">
          <xsd:enumeration value="2030"/>
          <xsd:enumeration value="2029"/>
          <xsd:enumeration value="2028"/>
          <xsd:enumeration value="2027"/>
          <xsd:enumeration value="2026"/>
          <xsd:enumeration value="2025"/>
          <xsd:enumeration value="2024"/>
          <xsd:enumeration value="2023"/>
          <xsd:enumeration value="2022"/>
          <xsd:enumeration value="2021"/>
          <xsd:enumeration value="2020"/>
          <xsd:enumeration value="2019"/>
          <xsd:enumeration value="2018"/>
          <xsd:enumeration value="2017"/>
          <xsd:enumeration value="2016"/>
          <xsd:enumeration value="2015"/>
          <xsd:enumeration value="2014"/>
          <xsd:enumeration value="2013"/>
          <xsd:enumeration value="2012"/>
          <xsd:enumeration value="2011"/>
          <xsd:enumeration value="2010 and earlier"/>
          <xsd:enumeration value="n/a"/>
          <xsd:enumeration value="multiple"/>
          <xsd:enumeration value="*unfiled"/>
        </xsd:restriction>
      </xsd:simpleType>
    </xsd:element>
    <xsd:element name="Project_x0020_Type" ma:index="10" nillable="true" ma:displayName="Project Type" ma:format="Dropdown" ma:internalName="Project_x0020_Type">
      <xsd:simpleType>
        <xsd:union memberTypes="dms:Text">
          <xsd:simpleType>
            <xsd:restriction base="dms:Choice">
              <xsd:enumeration value="AAR"/>
              <xsd:enumeration value="COOP"/>
              <xsd:enumeration value="Cost Recovery"/>
              <xsd:enumeration value="Debris Management Plan"/>
              <xsd:enumeration value="EOP"/>
              <xsd:enumeration value="Exercise"/>
              <xsd:enumeration value="Evacuation Planning"/>
              <xsd:enumeration value="Mitigation Planning"/>
              <xsd:enumeration value="Odysseus"/>
              <xsd:enumeration value="Recovery Services"/>
              <xsd:enumeration value="Risk Assessment"/>
              <xsd:enumeration value="Training"/>
              <xsd:enumeration value="Other"/>
            </xsd:restriction>
          </xsd:simpleType>
        </xsd:union>
      </xsd:simpleType>
    </xsd:element>
    <xsd:element name="Region" ma:index="21" nillable="true" ma:displayName="Region" ma:default="Northeast" ma:format="Dropdown" ma:internalName="Region">
      <xsd:simpleType>
        <xsd:restriction base="dms:Choice">
          <xsd:enumeration value="Corporate"/>
          <xsd:enumeration value="Federal"/>
          <xsd:enumeration value="International"/>
          <xsd:enumeration value="Mid-Atlantic"/>
          <xsd:enumeration value="Midwest Valley"/>
          <xsd:enumeration value="Mountain-NW"/>
          <xsd:enumeration value="Northeast"/>
          <xsd:enumeration value="Southeast"/>
          <xsd:enumeration value="Southwest"/>
          <xsd:enumeration value="Upper Midwest"/>
          <xsd:enumeration value="Lower Midwest"/>
          <xsd:enumeration value="*not applicable"/>
          <xsd:enumeration value="Other"/>
        </xsd:restriction>
      </xsd:simpleType>
    </xsd:element>
    <xsd:element name="TaxCatchAll" ma:index="29" nillable="true" ma:displayName="Taxonomy Catch All Column" ma:hidden="true" ma:list="{1621079b-2b82-4e8d-8d53-90144bc85ab9}" ma:internalName="TaxCatchAll" ma:showField="CatchAllData" ma:web="085384ff-228b-4850-b625-246d7b00916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07689ea-3212-47c6-9cc3-e27e9d364776" elementFormDefault="qualified">
    <xsd:import namespace="http://schemas.microsoft.com/office/2006/documentManagement/types"/>
    <xsd:import namespace="http://schemas.microsoft.com/office/infopath/2007/PartnerControls"/>
    <xsd:element name="Client" ma:index="9" nillable="true" ma:displayName="Client" ma:hidden="true" ma:internalName="Client" ma:readOnly="false">
      <xsd:simpleType>
        <xsd:restriction base="dms:Text">
          <xsd:maxLength value="100"/>
        </xsd:restriction>
      </xsd:simpleType>
    </xsd:element>
    <xsd:element name="Category" ma:index="11" nillable="true" ma:displayName="Category" ma:format="Dropdown" ma:internalName="Category">
      <xsd:simpleType>
        <xsd:union memberTypes="dms:Text">
          <xsd:simpleType>
            <xsd:restriction base="dms:Choice">
              <xsd:enumeration value="RFP"/>
              <xsd:enumeration value="Forms"/>
              <xsd:enumeration value="Q&amp;A"/>
              <xsd:enumeration value="Proposal"/>
              <xsd:enumeration value="Best and Final"/>
              <xsd:enumeration value="Other"/>
            </xsd:restriction>
          </xsd:simpleType>
        </xsd:un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DateTaken" ma:index="20" nillable="true" ma:displayName="MediaServiceDateTaken" ma:hidden="true" ma:internalName="MediaServiceDateTaken" ma:readOnly="true">
      <xsd:simpleType>
        <xsd:restriction base="dms:Text"/>
      </xsd:simpleType>
    </xsd:element>
    <xsd:element name="Active_x003f_" ma:index="24" nillable="true" ma:displayName="Active?" ma:default="1" ma:indexed="true" ma:internalName="Active_x003f_">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25e10f4-0291-4709-af8e-c6731b110bef" elementFormDefault="qualified">
    <xsd:import namespace="http://schemas.microsoft.com/office/2006/documentManagement/types"/>
    <xsd:import namespace="http://schemas.microsoft.com/office/infopath/2007/PartnerControls"/>
    <xsd:element name="Subarea" ma:index="22" nillable="true" ma:displayName="Subarea" ma:hidden="true" ma:list="{8232a8bf-3d3c-4422-beb7-52b1945beda2}" ma:internalName="Subarea" ma:readOnly="false" ma:showField="Title">
      <xsd:simpleType>
        <xsd:restriction base="dms:Lookup"/>
      </xsd:simpleType>
    </xsd:element>
    <xsd:element name="Subarea_x003a_State" ma:index="23" nillable="true" ma:displayName="State" ma:description="derived from subarea" ma:list="{8232a8bf-3d3c-4422-beb7-52b1945beda2}" ma:internalName="Subarea_x003a_State" ma:readOnly="true" ma:showField="State2" ma:web="25f989f5-8934-4dd4-af64-0a79b629bf99">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25f989f5-8934-4dd4-af64-0a79b629bf99" elementFormDefault="qualified">
    <xsd:import namespace="http://schemas.microsoft.com/office/2006/documentManagement/types"/>
    <xsd:import namespace="http://schemas.microsoft.com/office/infopath/2007/PartnerControls"/>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cc64373-96bf-4c30-a130-a954da16810b" elementFormDefault="qualified">
    <xsd:import namespace="http://schemas.microsoft.com/office/2006/documentManagement/types"/>
    <xsd:import namespace="http://schemas.microsoft.com/office/infopath/2007/PartnerControls"/>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e589e16c-6161-417a-a376-3177281840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MediaServiceLocation" ma:index="32"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BE84CB-A2F0-471D-9D30-A70376C36E6C}">
  <ds:schemaRefs>
    <ds:schemaRef ds:uri="fcc64373-96bf-4c30-a130-a954da16810b"/>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25f989f5-8934-4dd4-af64-0a79b629bf99"/>
    <ds:schemaRef ds:uri="http://purl.org/dc/elements/1.1/"/>
    <ds:schemaRef ds:uri="b25e10f4-0291-4709-af8e-c6731b110bef"/>
    <ds:schemaRef ds:uri="085384ff-228b-4850-b625-246d7b00916c"/>
    <ds:schemaRef ds:uri="307689ea-3212-47c6-9cc3-e27e9d364776"/>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3EF436FC-52AC-4081-9BC0-54DB28B00B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5384ff-228b-4850-b625-246d7b00916c"/>
    <ds:schemaRef ds:uri="307689ea-3212-47c6-9cc3-e27e9d364776"/>
    <ds:schemaRef ds:uri="b25e10f4-0291-4709-af8e-c6731b110bef"/>
    <ds:schemaRef ds:uri="25f989f5-8934-4dd4-af64-0a79b629bf99"/>
    <ds:schemaRef ds:uri="fcc64373-96bf-4c30-a130-a954da1681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1568CDD-7246-4D4E-8587-4300786CA4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5402</TotalTime>
  <Words>1292</Words>
  <Application>Microsoft Office PowerPoint</Application>
  <PresentationFormat>Widescreen</PresentationFormat>
  <Paragraphs>246</Paragraphs>
  <Slides>14</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Arial Black</vt:lpstr>
      <vt:lpstr>Calibri</vt:lpstr>
      <vt:lpstr>Calibri Light</vt:lpstr>
      <vt:lpstr>Franklin Gothic Book</vt:lpstr>
      <vt:lpstr>Franklin Gothic Demi</vt:lpstr>
      <vt:lpstr>Symbol</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Hooper</dc:creator>
  <cp:lastModifiedBy>Nick Zarzecki</cp:lastModifiedBy>
  <cp:revision>162</cp:revision>
  <cp:lastPrinted>2026-02-27T15:29:45Z</cp:lastPrinted>
  <dcterms:created xsi:type="dcterms:W3CDTF">2020-06-02T15:35:03Z</dcterms:created>
  <dcterms:modified xsi:type="dcterms:W3CDTF">2026-07-23T13:04:16Z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0x0101009FA0803121CE58478D19771BBA81AEE5</vt:lpwstr>
  </property>
  <property fmtid="{D5CDD505-2E9C-101B-9397-08002B2CF9AE}" pid="3" name="MediaServiceImageTags">
    <vt:lpwstr/>
  </property>
</Properties>
</file>